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7"/>
  </p:notesMasterIdLst>
  <p:sldIdLst>
    <p:sldId id="256" r:id="rId2"/>
    <p:sldId id="258" r:id="rId3"/>
    <p:sldId id="266" r:id="rId4"/>
    <p:sldId id="260" r:id="rId5"/>
    <p:sldId id="262" r:id="rId6"/>
    <p:sldId id="294" r:id="rId7"/>
    <p:sldId id="278" r:id="rId8"/>
    <p:sldId id="300" r:id="rId9"/>
    <p:sldId id="284" r:id="rId10"/>
    <p:sldId id="296" r:id="rId11"/>
    <p:sldId id="348" r:id="rId12"/>
    <p:sldId id="349" r:id="rId13"/>
    <p:sldId id="353" r:id="rId14"/>
    <p:sldId id="352" r:id="rId15"/>
    <p:sldId id="351" r:id="rId16"/>
    <p:sldId id="357" r:id="rId17"/>
    <p:sldId id="356" r:id="rId18"/>
    <p:sldId id="355" r:id="rId19"/>
    <p:sldId id="354" r:id="rId20"/>
    <p:sldId id="350" r:id="rId21"/>
    <p:sldId id="312" r:id="rId22"/>
    <p:sldId id="313" r:id="rId23"/>
    <p:sldId id="347" r:id="rId24"/>
    <p:sldId id="306" r:id="rId25"/>
    <p:sldId id="346" r:id="rId26"/>
  </p:sldIdLst>
  <p:sldSz cx="9144000" cy="5143500" type="screen16x9"/>
  <p:notesSz cx="6858000" cy="9144000"/>
  <p:embeddedFontLst>
    <p:embeddedFont>
      <p:font typeface="Vidaloka" charset="0"/>
      <p:regular r:id="rId28"/>
    </p:embeddedFont>
    <p:embeddedFont>
      <p:font typeface="Montserrat" charset="0"/>
      <p:regular r:id="rId29"/>
      <p:bold r:id="rId30"/>
      <p:italic r:id="rId31"/>
      <p:boldItalic r:id="rId32"/>
    </p:embeddedFont>
    <p:embeddedFont>
      <p:font typeface="Crimson Text" charset="0"/>
      <p:regular r:id="rId33"/>
      <p:bold r:id="rId34"/>
      <p:italic r:id="rId35"/>
      <p:boldItalic r:id="rId36"/>
    </p:embeddedFont>
    <p:embeddedFont>
      <p:font typeface="Merriweather Light" charset="0"/>
      <p:regular r:id="rId37"/>
      <p:bold r:id="rId38"/>
      <p:italic r:id="rId39"/>
      <p:boldItalic r:id="rId40"/>
    </p:embeddedFont>
    <p:embeddedFont>
      <p:font typeface="Open Sans SemiBold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A6C870DC-F6FD-4A57-97FB-D81316B10FC5}">
  <a:tblStyle styleId="{A6C870DC-F6FD-4A57-97FB-D81316B10FC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91" d="100"/>
          <a:sy n="91" d="100"/>
        </p:scale>
        <p:origin x="-786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cc7554a049_0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cc7554a049_0_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cc7554a049_0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cc7554a049_0_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cc7554a049_0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cc7554a049_0_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cc7554a049_0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cc7554a049_0_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cc7554a049_0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cc7554a049_0_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cc7554a049_0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cc7554a049_0_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cc7554a049_0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cc7554a049_0_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cc7554a049_0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cc7554a049_0_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cc7554a049_0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cc7554a049_0_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cc7554a049_0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cc7554a049_0_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cc7554a049_0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cc7554a049_0_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cc7554a049_0_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cc7554a049_0_8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cc7554a049_0_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cc7554a049_0_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cc7554a049_0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cc7554a049_0_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cc7554a049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cc7554a049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cc7554a049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cc7554a049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d8a80d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d8a80d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cc7554a049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cc7554a049_0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cc7554a049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cc7554a049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cc7554a049_0_7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cc7554a049_0_7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cc7554a049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cc7554a049_0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>
            <a:spLocks noGrp="1"/>
          </p:cNvSpPr>
          <p:nvPr>
            <p:ph type="subTitle" idx="1"/>
          </p:nvPr>
        </p:nvSpPr>
        <p:spPr>
          <a:xfrm>
            <a:off x="3414050" y="1811988"/>
            <a:ext cx="2316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ubTitle" idx="2"/>
          </p:nvPr>
        </p:nvSpPr>
        <p:spPr>
          <a:xfrm>
            <a:off x="3564200" y="2152000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3"/>
          </p:nvPr>
        </p:nvSpPr>
        <p:spPr>
          <a:xfrm>
            <a:off x="705725" y="1811988"/>
            <a:ext cx="2316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subTitle" idx="4"/>
          </p:nvPr>
        </p:nvSpPr>
        <p:spPr>
          <a:xfrm>
            <a:off x="855875" y="2152000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ubTitle" idx="5"/>
          </p:nvPr>
        </p:nvSpPr>
        <p:spPr>
          <a:xfrm>
            <a:off x="6122325" y="1811988"/>
            <a:ext cx="2316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subTitle" idx="6"/>
          </p:nvPr>
        </p:nvSpPr>
        <p:spPr>
          <a:xfrm>
            <a:off x="6272475" y="2152000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subTitle" idx="7"/>
          </p:nvPr>
        </p:nvSpPr>
        <p:spPr>
          <a:xfrm>
            <a:off x="3414050" y="3543463"/>
            <a:ext cx="2316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ubTitle" idx="8"/>
          </p:nvPr>
        </p:nvSpPr>
        <p:spPr>
          <a:xfrm>
            <a:off x="3564200" y="3883475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ubTitle" idx="9"/>
          </p:nvPr>
        </p:nvSpPr>
        <p:spPr>
          <a:xfrm>
            <a:off x="705725" y="3543463"/>
            <a:ext cx="2316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ubTitle" idx="13"/>
          </p:nvPr>
        </p:nvSpPr>
        <p:spPr>
          <a:xfrm>
            <a:off x="855875" y="3883475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subTitle" idx="14"/>
          </p:nvPr>
        </p:nvSpPr>
        <p:spPr>
          <a:xfrm>
            <a:off x="6122325" y="3543463"/>
            <a:ext cx="2316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15"/>
          </p:nvPr>
        </p:nvSpPr>
        <p:spPr>
          <a:xfrm>
            <a:off x="6272475" y="3883475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151" name="Google Shape;151;p2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2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4_1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>
            <a:spLocks noGrp="1"/>
          </p:cNvSpPr>
          <p:nvPr>
            <p:ph type="subTitle" idx="1"/>
          </p:nvPr>
        </p:nvSpPr>
        <p:spPr>
          <a:xfrm>
            <a:off x="4916850" y="1970400"/>
            <a:ext cx="2316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subTitle" idx="2"/>
          </p:nvPr>
        </p:nvSpPr>
        <p:spPr>
          <a:xfrm>
            <a:off x="5058900" y="231041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subTitle" idx="3"/>
          </p:nvPr>
        </p:nvSpPr>
        <p:spPr>
          <a:xfrm>
            <a:off x="1911150" y="1970400"/>
            <a:ext cx="2316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subTitle" idx="4"/>
          </p:nvPr>
        </p:nvSpPr>
        <p:spPr>
          <a:xfrm>
            <a:off x="2053300" y="231041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subTitle" idx="5"/>
          </p:nvPr>
        </p:nvSpPr>
        <p:spPr>
          <a:xfrm>
            <a:off x="4916850" y="3625538"/>
            <a:ext cx="2316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subTitle" idx="6"/>
          </p:nvPr>
        </p:nvSpPr>
        <p:spPr>
          <a:xfrm>
            <a:off x="5058900" y="3965550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2"/>
          <p:cNvSpPr txBox="1">
            <a:spLocks noGrp="1"/>
          </p:cNvSpPr>
          <p:nvPr>
            <p:ph type="subTitle" idx="7"/>
          </p:nvPr>
        </p:nvSpPr>
        <p:spPr>
          <a:xfrm>
            <a:off x="1911150" y="3625538"/>
            <a:ext cx="2316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subTitle" idx="8"/>
          </p:nvPr>
        </p:nvSpPr>
        <p:spPr>
          <a:xfrm>
            <a:off x="2053200" y="3965550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163" name="Google Shape;163;p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5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>
            <a:spLocks noGrp="1"/>
          </p:cNvSpPr>
          <p:nvPr>
            <p:ph type="subTitle" idx="1"/>
          </p:nvPr>
        </p:nvSpPr>
        <p:spPr>
          <a:xfrm>
            <a:off x="4750187" y="1722900"/>
            <a:ext cx="201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78" name="Google Shape;178;p24"/>
          <p:cNvSpPr txBox="1">
            <a:spLocks noGrp="1"/>
          </p:cNvSpPr>
          <p:nvPr>
            <p:ph type="subTitle" idx="2"/>
          </p:nvPr>
        </p:nvSpPr>
        <p:spPr>
          <a:xfrm>
            <a:off x="4750184" y="2062900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4"/>
          <p:cNvSpPr txBox="1">
            <a:spLocks noGrp="1"/>
          </p:cNvSpPr>
          <p:nvPr>
            <p:ph type="subTitle" idx="3"/>
          </p:nvPr>
        </p:nvSpPr>
        <p:spPr>
          <a:xfrm>
            <a:off x="2306462" y="1722900"/>
            <a:ext cx="201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subTitle" idx="4"/>
          </p:nvPr>
        </p:nvSpPr>
        <p:spPr>
          <a:xfrm>
            <a:off x="2306462" y="2062900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subTitle" idx="5"/>
          </p:nvPr>
        </p:nvSpPr>
        <p:spPr>
          <a:xfrm>
            <a:off x="4750187" y="3158925"/>
            <a:ext cx="201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6"/>
          </p:nvPr>
        </p:nvSpPr>
        <p:spPr>
          <a:xfrm>
            <a:off x="4750184" y="3498925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subTitle" idx="7"/>
          </p:nvPr>
        </p:nvSpPr>
        <p:spPr>
          <a:xfrm>
            <a:off x="2306462" y="3158925"/>
            <a:ext cx="201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8"/>
          </p:nvPr>
        </p:nvSpPr>
        <p:spPr>
          <a:xfrm>
            <a:off x="2306462" y="3498925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186" name="Google Shape;186;p2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187;p2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7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>
            <a:spLocks noGrp="1"/>
          </p:cNvSpPr>
          <p:nvPr>
            <p:ph type="title"/>
          </p:nvPr>
        </p:nvSpPr>
        <p:spPr>
          <a:xfrm>
            <a:off x="803750" y="2025800"/>
            <a:ext cx="4087500" cy="6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6"/>
          <p:cNvSpPr txBox="1">
            <a:spLocks noGrp="1"/>
          </p:cNvSpPr>
          <p:nvPr>
            <p:ph type="subTitle" idx="1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0" name="Google Shape;200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" name="Google Shape;201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7_2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>
            <a:spLocks noGrp="1"/>
          </p:cNvSpPr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204" name="Google Shape;204;p27"/>
          <p:cNvSpPr txBox="1">
            <a:spLocks noGrp="1"/>
          </p:cNvSpPr>
          <p:nvPr>
            <p:ph type="subTitle" idx="1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cxnSp>
        <p:nvCxnSpPr>
          <p:cNvPr id="205" name="Google Shape;205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0" name="Google Shape;230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3" name="Google Shape;233;p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5" name="Google Shape;235;p32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6" name="Google Shape;236;p32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8" name="Google Shape;238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33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714550" y="2543963"/>
            <a:ext cx="37149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3746550" y="14789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291400" y="3279625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" name="Google Shape;19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1122500" y="1225400"/>
            <a:ext cx="6899100" cy="26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50" name="Google Shape;50;p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51;p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52;p8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8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 hasCustomPrompt="1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 hasCustomPrompt="1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 hasCustomPrompt="1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2410500" y="2932775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1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2" name="Google Shape;92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3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1994850" y="1697488"/>
            <a:ext cx="5154300" cy="11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1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97" name="Google Shape;97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title" idx="2" hasCustomPrompt="1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1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8" name="Google Shape;108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" name="Google Shape;109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7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1043725" y="1185550"/>
            <a:ext cx="3123000" cy="20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subTitle" idx="1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114" name="Google Shape;114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115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" name="Google Shape;116;p18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9" r:id="rId5"/>
    <p:sldLayoutId id="2147483660" r:id="rId6"/>
    <p:sldLayoutId id="2147483661" r:id="rId7"/>
    <p:sldLayoutId id="2147483663" r:id="rId8"/>
    <p:sldLayoutId id="2147483664" r:id="rId9"/>
    <p:sldLayoutId id="2147483667" r:id="rId10"/>
    <p:sldLayoutId id="2147483668" r:id="rId11"/>
    <p:sldLayoutId id="2147483670" r:id="rId12"/>
    <p:sldLayoutId id="2147483672" r:id="rId13"/>
    <p:sldLayoutId id="2147483673" r:id="rId14"/>
    <p:sldLayoutId id="2147483677" r:id="rId15"/>
    <p:sldLayoutId id="2147483678" r:id="rId16"/>
    <p:sldLayoutId id="2147483679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hyperlink" Target="file:///D:\html\kiwi\login.html" TargetMode="External"/><Relationship Id="rId4" Type="http://schemas.openxmlformats.org/officeDocument/2006/relationships/hyperlink" Target="file:///D:\html\kiwi\cart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Windows\Downloads\end.mp4" TargetMode="Externa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>
            <a:spLocks noGrp="1"/>
          </p:cNvSpPr>
          <p:nvPr>
            <p:ph type="ctrTitle"/>
          </p:nvPr>
        </p:nvSpPr>
        <p:spPr>
          <a:xfrm>
            <a:off x="457200" y="666750"/>
            <a:ext cx="7064100" cy="15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K</a:t>
            </a:r>
            <a:r>
              <a:rPr lang="en" dirty="0" smtClean="0"/>
              <a:t>iwi website</a:t>
            </a:r>
            <a:endParaRPr dirty="0"/>
          </a:p>
        </p:txBody>
      </p:sp>
      <p:sp>
        <p:nvSpPr>
          <p:cNvPr id="250" name="Google Shape;250;p36"/>
          <p:cNvSpPr txBox="1">
            <a:spLocks noGrp="1"/>
          </p:cNvSpPr>
          <p:nvPr>
            <p:ph type="subTitle" idx="1"/>
          </p:nvPr>
        </p:nvSpPr>
        <p:spPr>
          <a:xfrm>
            <a:off x="533400" y="203835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P</a:t>
            </a:r>
            <a:r>
              <a:rPr lang="en" dirty="0" smtClean="0"/>
              <a:t>resntation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" name="Google Shape;1719;p114"/>
          <p:cNvGrpSpPr/>
          <p:nvPr/>
        </p:nvGrpSpPr>
        <p:grpSpPr>
          <a:xfrm>
            <a:off x="4953000" y="2266950"/>
            <a:ext cx="3276600" cy="1943140"/>
            <a:chOff x="238125" y="1038125"/>
            <a:chExt cx="7146800" cy="3633625"/>
          </a:xfrm>
        </p:grpSpPr>
        <p:sp>
          <p:nvSpPr>
            <p:cNvPr id="5" name="Google Shape;1720;p114"/>
            <p:cNvSpPr/>
            <p:nvPr/>
          </p:nvSpPr>
          <p:spPr>
            <a:xfrm>
              <a:off x="62561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721;p114"/>
            <p:cNvSpPr/>
            <p:nvPr/>
          </p:nvSpPr>
          <p:spPr>
            <a:xfrm>
              <a:off x="62561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1722;p114"/>
            <p:cNvSpPr/>
            <p:nvPr/>
          </p:nvSpPr>
          <p:spPr>
            <a:xfrm>
              <a:off x="625615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1723;p114"/>
            <p:cNvSpPr/>
            <p:nvPr/>
          </p:nvSpPr>
          <p:spPr>
            <a:xfrm>
              <a:off x="63323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724;p114"/>
            <p:cNvSpPr/>
            <p:nvPr/>
          </p:nvSpPr>
          <p:spPr>
            <a:xfrm>
              <a:off x="63323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1725;p114"/>
            <p:cNvSpPr/>
            <p:nvPr/>
          </p:nvSpPr>
          <p:spPr>
            <a:xfrm>
              <a:off x="64083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726;p114"/>
            <p:cNvSpPr/>
            <p:nvPr/>
          </p:nvSpPr>
          <p:spPr>
            <a:xfrm>
              <a:off x="64083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727;p114"/>
            <p:cNvSpPr/>
            <p:nvPr/>
          </p:nvSpPr>
          <p:spPr>
            <a:xfrm>
              <a:off x="64083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728;p114"/>
            <p:cNvSpPr/>
            <p:nvPr/>
          </p:nvSpPr>
          <p:spPr>
            <a:xfrm>
              <a:off x="64845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729;p114"/>
            <p:cNvSpPr/>
            <p:nvPr/>
          </p:nvSpPr>
          <p:spPr>
            <a:xfrm>
              <a:off x="64845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730;p114"/>
            <p:cNvSpPr/>
            <p:nvPr/>
          </p:nvSpPr>
          <p:spPr>
            <a:xfrm>
              <a:off x="648457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731;p114"/>
            <p:cNvSpPr/>
            <p:nvPr/>
          </p:nvSpPr>
          <p:spPr>
            <a:xfrm>
              <a:off x="64845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732;p114"/>
            <p:cNvSpPr/>
            <p:nvPr/>
          </p:nvSpPr>
          <p:spPr>
            <a:xfrm>
              <a:off x="64845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733;p114"/>
            <p:cNvSpPr/>
            <p:nvPr/>
          </p:nvSpPr>
          <p:spPr>
            <a:xfrm>
              <a:off x="663842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734;p114"/>
            <p:cNvSpPr/>
            <p:nvPr/>
          </p:nvSpPr>
          <p:spPr>
            <a:xfrm>
              <a:off x="66384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1735;p114"/>
            <p:cNvSpPr/>
            <p:nvPr/>
          </p:nvSpPr>
          <p:spPr>
            <a:xfrm>
              <a:off x="6638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736;p114"/>
            <p:cNvSpPr/>
            <p:nvPr/>
          </p:nvSpPr>
          <p:spPr>
            <a:xfrm>
              <a:off x="6638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737;p114"/>
            <p:cNvSpPr/>
            <p:nvPr/>
          </p:nvSpPr>
          <p:spPr>
            <a:xfrm>
              <a:off x="6638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738;p114"/>
            <p:cNvSpPr/>
            <p:nvPr/>
          </p:nvSpPr>
          <p:spPr>
            <a:xfrm>
              <a:off x="67154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739;p114"/>
            <p:cNvSpPr/>
            <p:nvPr/>
          </p:nvSpPr>
          <p:spPr>
            <a:xfrm>
              <a:off x="67154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740;p114"/>
            <p:cNvSpPr/>
            <p:nvPr/>
          </p:nvSpPr>
          <p:spPr>
            <a:xfrm>
              <a:off x="67154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741;p114"/>
            <p:cNvSpPr/>
            <p:nvPr/>
          </p:nvSpPr>
          <p:spPr>
            <a:xfrm>
              <a:off x="64083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742;p114"/>
            <p:cNvSpPr/>
            <p:nvPr/>
          </p:nvSpPr>
          <p:spPr>
            <a:xfrm>
              <a:off x="63323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1743;p114"/>
            <p:cNvSpPr/>
            <p:nvPr/>
          </p:nvSpPr>
          <p:spPr>
            <a:xfrm>
              <a:off x="625615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1744;p114"/>
            <p:cNvSpPr/>
            <p:nvPr/>
          </p:nvSpPr>
          <p:spPr>
            <a:xfrm>
              <a:off x="59514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745;p114"/>
            <p:cNvSpPr/>
            <p:nvPr/>
          </p:nvSpPr>
          <p:spPr>
            <a:xfrm>
              <a:off x="59514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1746;p114"/>
            <p:cNvSpPr/>
            <p:nvPr/>
          </p:nvSpPr>
          <p:spPr>
            <a:xfrm>
              <a:off x="602750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747;p114"/>
            <p:cNvSpPr/>
            <p:nvPr/>
          </p:nvSpPr>
          <p:spPr>
            <a:xfrm>
              <a:off x="602750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1748;p114"/>
            <p:cNvSpPr/>
            <p:nvPr/>
          </p:nvSpPr>
          <p:spPr>
            <a:xfrm>
              <a:off x="60275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1749;p114"/>
            <p:cNvSpPr/>
            <p:nvPr/>
          </p:nvSpPr>
          <p:spPr>
            <a:xfrm>
              <a:off x="61037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1750;p114"/>
            <p:cNvSpPr/>
            <p:nvPr/>
          </p:nvSpPr>
          <p:spPr>
            <a:xfrm>
              <a:off x="6103700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1751;p114"/>
            <p:cNvSpPr/>
            <p:nvPr/>
          </p:nvSpPr>
          <p:spPr>
            <a:xfrm>
              <a:off x="610370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1752;p114"/>
            <p:cNvSpPr/>
            <p:nvPr/>
          </p:nvSpPr>
          <p:spPr>
            <a:xfrm>
              <a:off x="61037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1753;p114"/>
            <p:cNvSpPr/>
            <p:nvPr/>
          </p:nvSpPr>
          <p:spPr>
            <a:xfrm>
              <a:off x="6179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1754;p114"/>
            <p:cNvSpPr/>
            <p:nvPr/>
          </p:nvSpPr>
          <p:spPr>
            <a:xfrm>
              <a:off x="61799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1755;p114"/>
            <p:cNvSpPr/>
            <p:nvPr/>
          </p:nvSpPr>
          <p:spPr>
            <a:xfrm>
              <a:off x="61799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1756;p114"/>
            <p:cNvSpPr/>
            <p:nvPr/>
          </p:nvSpPr>
          <p:spPr>
            <a:xfrm>
              <a:off x="61799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1757;p114"/>
            <p:cNvSpPr/>
            <p:nvPr/>
          </p:nvSpPr>
          <p:spPr>
            <a:xfrm>
              <a:off x="61799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758;p114"/>
            <p:cNvSpPr/>
            <p:nvPr/>
          </p:nvSpPr>
          <p:spPr>
            <a:xfrm>
              <a:off x="71703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1759;p114"/>
            <p:cNvSpPr/>
            <p:nvPr/>
          </p:nvSpPr>
          <p:spPr>
            <a:xfrm>
              <a:off x="68656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1760;p114"/>
            <p:cNvSpPr/>
            <p:nvPr/>
          </p:nvSpPr>
          <p:spPr>
            <a:xfrm>
              <a:off x="68656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1761;p114"/>
            <p:cNvSpPr/>
            <p:nvPr/>
          </p:nvSpPr>
          <p:spPr>
            <a:xfrm>
              <a:off x="69418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1762;p114"/>
            <p:cNvSpPr/>
            <p:nvPr/>
          </p:nvSpPr>
          <p:spPr>
            <a:xfrm>
              <a:off x="67892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1763;p114"/>
            <p:cNvSpPr/>
            <p:nvPr/>
          </p:nvSpPr>
          <p:spPr>
            <a:xfrm>
              <a:off x="6637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1764;p114"/>
            <p:cNvSpPr/>
            <p:nvPr/>
          </p:nvSpPr>
          <p:spPr>
            <a:xfrm>
              <a:off x="625615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1765;p114"/>
            <p:cNvSpPr/>
            <p:nvPr/>
          </p:nvSpPr>
          <p:spPr>
            <a:xfrm>
              <a:off x="64845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1766;p114"/>
            <p:cNvSpPr/>
            <p:nvPr/>
          </p:nvSpPr>
          <p:spPr>
            <a:xfrm>
              <a:off x="64845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1767;p114"/>
            <p:cNvSpPr/>
            <p:nvPr/>
          </p:nvSpPr>
          <p:spPr>
            <a:xfrm>
              <a:off x="64083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1768;p114"/>
            <p:cNvSpPr/>
            <p:nvPr/>
          </p:nvSpPr>
          <p:spPr>
            <a:xfrm>
              <a:off x="64083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1769;p114"/>
            <p:cNvSpPr/>
            <p:nvPr/>
          </p:nvSpPr>
          <p:spPr>
            <a:xfrm>
              <a:off x="63323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1770;p114"/>
            <p:cNvSpPr/>
            <p:nvPr/>
          </p:nvSpPr>
          <p:spPr>
            <a:xfrm>
              <a:off x="63323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1771;p114"/>
            <p:cNvSpPr/>
            <p:nvPr/>
          </p:nvSpPr>
          <p:spPr>
            <a:xfrm>
              <a:off x="70940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1772;p114"/>
            <p:cNvSpPr/>
            <p:nvPr/>
          </p:nvSpPr>
          <p:spPr>
            <a:xfrm>
              <a:off x="7017875" y="43898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1773;p114"/>
            <p:cNvSpPr/>
            <p:nvPr/>
          </p:nvSpPr>
          <p:spPr>
            <a:xfrm>
              <a:off x="7017875" y="43136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1774;p114"/>
            <p:cNvSpPr/>
            <p:nvPr/>
          </p:nvSpPr>
          <p:spPr>
            <a:xfrm>
              <a:off x="69418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1775;p114"/>
            <p:cNvSpPr/>
            <p:nvPr/>
          </p:nvSpPr>
          <p:spPr>
            <a:xfrm>
              <a:off x="648457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1776;p114"/>
            <p:cNvSpPr/>
            <p:nvPr/>
          </p:nvSpPr>
          <p:spPr>
            <a:xfrm>
              <a:off x="6560800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777;p114"/>
            <p:cNvSpPr/>
            <p:nvPr/>
          </p:nvSpPr>
          <p:spPr>
            <a:xfrm>
              <a:off x="6560800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1778;p114"/>
            <p:cNvSpPr/>
            <p:nvPr/>
          </p:nvSpPr>
          <p:spPr>
            <a:xfrm>
              <a:off x="656080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1779;p114"/>
            <p:cNvSpPr/>
            <p:nvPr/>
          </p:nvSpPr>
          <p:spPr>
            <a:xfrm>
              <a:off x="656080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1780;p114"/>
            <p:cNvSpPr/>
            <p:nvPr/>
          </p:nvSpPr>
          <p:spPr>
            <a:xfrm>
              <a:off x="656080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1781;p114"/>
            <p:cNvSpPr/>
            <p:nvPr/>
          </p:nvSpPr>
          <p:spPr>
            <a:xfrm>
              <a:off x="65608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1782;p114"/>
            <p:cNvSpPr/>
            <p:nvPr/>
          </p:nvSpPr>
          <p:spPr>
            <a:xfrm>
              <a:off x="65608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1783;p114"/>
            <p:cNvSpPr/>
            <p:nvPr/>
          </p:nvSpPr>
          <p:spPr>
            <a:xfrm>
              <a:off x="64845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1784;p114"/>
            <p:cNvSpPr/>
            <p:nvPr/>
          </p:nvSpPr>
          <p:spPr>
            <a:xfrm>
              <a:off x="64845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1785;p114"/>
            <p:cNvSpPr/>
            <p:nvPr/>
          </p:nvSpPr>
          <p:spPr>
            <a:xfrm>
              <a:off x="64845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1786;p114"/>
            <p:cNvSpPr/>
            <p:nvPr/>
          </p:nvSpPr>
          <p:spPr>
            <a:xfrm>
              <a:off x="6408350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1787;p114"/>
            <p:cNvSpPr/>
            <p:nvPr/>
          </p:nvSpPr>
          <p:spPr>
            <a:xfrm>
              <a:off x="6408350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1788;p114"/>
            <p:cNvSpPr/>
            <p:nvPr/>
          </p:nvSpPr>
          <p:spPr>
            <a:xfrm>
              <a:off x="6408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1789;p114"/>
            <p:cNvSpPr/>
            <p:nvPr/>
          </p:nvSpPr>
          <p:spPr>
            <a:xfrm>
              <a:off x="64083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1790;p114"/>
            <p:cNvSpPr/>
            <p:nvPr/>
          </p:nvSpPr>
          <p:spPr>
            <a:xfrm>
              <a:off x="6332350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1791;p114"/>
            <p:cNvSpPr/>
            <p:nvPr/>
          </p:nvSpPr>
          <p:spPr>
            <a:xfrm>
              <a:off x="63323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1792;p114"/>
            <p:cNvSpPr/>
            <p:nvPr/>
          </p:nvSpPr>
          <p:spPr>
            <a:xfrm>
              <a:off x="6332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1793;p114"/>
            <p:cNvSpPr/>
            <p:nvPr/>
          </p:nvSpPr>
          <p:spPr>
            <a:xfrm>
              <a:off x="63323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1794;p114"/>
            <p:cNvSpPr/>
            <p:nvPr/>
          </p:nvSpPr>
          <p:spPr>
            <a:xfrm>
              <a:off x="625615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1795;p114"/>
            <p:cNvSpPr/>
            <p:nvPr/>
          </p:nvSpPr>
          <p:spPr>
            <a:xfrm>
              <a:off x="62561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1796;p114"/>
            <p:cNvSpPr/>
            <p:nvPr/>
          </p:nvSpPr>
          <p:spPr>
            <a:xfrm>
              <a:off x="62561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1797;p114"/>
            <p:cNvSpPr/>
            <p:nvPr/>
          </p:nvSpPr>
          <p:spPr>
            <a:xfrm>
              <a:off x="61799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1798;p114"/>
            <p:cNvSpPr/>
            <p:nvPr/>
          </p:nvSpPr>
          <p:spPr>
            <a:xfrm>
              <a:off x="6179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1799;p114"/>
            <p:cNvSpPr/>
            <p:nvPr/>
          </p:nvSpPr>
          <p:spPr>
            <a:xfrm>
              <a:off x="61037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1800;p114"/>
            <p:cNvSpPr/>
            <p:nvPr/>
          </p:nvSpPr>
          <p:spPr>
            <a:xfrm>
              <a:off x="61037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1801;p114"/>
            <p:cNvSpPr/>
            <p:nvPr/>
          </p:nvSpPr>
          <p:spPr>
            <a:xfrm>
              <a:off x="60275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1802;p114"/>
            <p:cNvSpPr/>
            <p:nvPr/>
          </p:nvSpPr>
          <p:spPr>
            <a:xfrm>
              <a:off x="60275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1803;p114"/>
            <p:cNvSpPr/>
            <p:nvPr/>
          </p:nvSpPr>
          <p:spPr>
            <a:xfrm>
              <a:off x="60275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1804;p114"/>
            <p:cNvSpPr/>
            <p:nvPr/>
          </p:nvSpPr>
          <p:spPr>
            <a:xfrm>
              <a:off x="59514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1805;p114"/>
            <p:cNvSpPr/>
            <p:nvPr/>
          </p:nvSpPr>
          <p:spPr>
            <a:xfrm>
              <a:off x="59514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" name="Google Shape;1806;p114"/>
            <p:cNvSpPr/>
            <p:nvPr/>
          </p:nvSpPr>
          <p:spPr>
            <a:xfrm>
              <a:off x="59514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1807;p114"/>
            <p:cNvSpPr/>
            <p:nvPr/>
          </p:nvSpPr>
          <p:spPr>
            <a:xfrm>
              <a:off x="5875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" name="Google Shape;1808;p114"/>
            <p:cNvSpPr/>
            <p:nvPr/>
          </p:nvSpPr>
          <p:spPr>
            <a:xfrm>
              <a:off x="5875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" name="Google Shape;1809;p114"/>
            <p:cNvSpPr/>
            <p:nvPr/>
          </p:nvSpPr>
          <p:spPr>
            <a:xfrm>
              <a:off x="58752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" name="Google Shape;1810;p114"/>
            <p:cNvSpPr/>
            <p:nvPr/>
          </p:nvSpPr>
          <p:spPr>
            <a:xfrm>
              <a:off x="58752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" name="Google Shape;1811;p114"/>
            <p:cNvSpPr/>
            <p:nvPr/>
          </p:nvSpPr>
          <p:spPr>
            <a:xfrm>
              <a:off x="45040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" name="Google Shape;1812;p114"/>
            <p:cNvSpPr/>
            <p:nvPr/>
          </p:nvSpPr>
          <p:spPr>
            <a:xfrm>
              <a:off x="45040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1813;p114"/>
            <p:cNvSpPr/>
            <p:nvPr/>
          </p:nvSpPr>
          <p:spPr>
            <a:xfrm>
              <a:off x="45040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" name="Google Shape;1814;p114"/>
            <p:cNvSpPr/>
            <p:nvPr/>
          </p:nvSpPr>
          <p:spPr>
            <a:xfrm>
              <a:off x="44278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" name="Google Shape;1815;p114"/>
            <p:cNvSpPr/>
            <p:nvPr/>
          </p:nvSpPr>
          <p:spPr>
            <a:xfrm>
              <a:off x="4427825" y="3856775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" name="Google Shape;1816;p114"/>
            <p:cNvSpPr/>
            <p:nvPr/>
          </p:nvSpPr>
          <p:spPr>
            <a:xfrm>
              <a:off x="44278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1817;p114"/>
            <p:cNvSpPr/>
            <p:nvPr/>
          </p:nvSpPr>
          <p:spPr>
            <a:xfrm>
              <a:off x="4351600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1818;p114"/>
            <p:cNvSpPr/>
            <p:nvPr/>
          </p:nvSpPr>
          <p:spPr>
            <a:xfrm>
              <a:off x="43516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" name="Google Shape;1819;p114"/>
            <p:cNvSpPr/>
            <p:nvPr/>
          </p:nvSpPr>
          <p:spPr>
            <a:xfrm>
              <a:off x="39709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" name="Google Shape;1820;p114"/>
            <p:cNvSpPr/>
            <p:nvPr/>
          </p:nvSpPr>
          <p:spPr>
            <a:xfrm>
              <a:off x="39709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" name="Google Shape;1821;p114"/>
            <p:cNvSpPr/>
            <p:nvPr/>
          </p:nvSpPr>
          <p:spPr>
            <a:xfrm>
              <a:off x="39709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" name="Google Shape;1822;p114"/>
            <p:cNvSpPr/>
            <p:nvPr/>
          </p:nvSpPr>
          <p:spPr>
            <a:xfrm>
              <a:off x="39709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1823;p114"/>
            <p:cNvSpPr/>
            <p:nvPr/>
          </p:nvSpPr>
          <p:spPr>
            <a:xfrm>
              <a:off x="39709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1824;p114"/>
            <p:cNvSpPr/>
            <p:nvPr/>
          </p:nvSpPr>
          <p:spPr>
            <a:xfrm>
              <a:off x="3970950" y="31710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1825;p114"/>
            <p:cNvSpPr/>
            <p:nvPr/>
          </p:nvSpPr>
          <p:spPr>
            <a:xfrm>
              <a:off x="397095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" name="Google Shape;1826;p114"/>
            <p:cNvSpPr/>
            <p:nvPr/>
          </p:nvSpPr>
          <p:spPr>
            <a:xfrm>
              <a:off x="397095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" name="Google Shape;1827;p114"/>
            <p:cNvSpPr/>
            <p:nvPr/>
          </p:nvSpPr>
          <p:spPr>
            <a:xfrm>
              <a:off x="39709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1828;p114"/>
            <p:cNvSpPr/>
            <p:nvPr/>
          </p:nvSpPr>
          <p:spPr>
            <a:xfrm>
              <a:off x="39709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" name="Google Shape;1829;p114"/>
            <p:cNvSpPr/>
            <p:nvPr/>
          </p:nvSpPr>
          <p:spPr>
            <a:xfrm>
              <a:off x="397095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" name="Google Shape;1830;p114"/>
            <p:cNvSpPr/>
            <p:nvPr/>
          </p:nvSpPr>
          <p:spPr>
            <a:xfrm>
              <a:off x="39709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1831;p114"/>
            <p:cNvSpPr/>
            <p:nvPr/>
          </p:nvSpPr>
          <p:spPr>
            <a:xfrm>
              <a:off x="39709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1832;p114"/>
            <p:cNvSpPr/>
            <p:nvPr/>
          </p:nvSpPr>
          <p:spPr>
            <a:xfrm>
              <a:off x="3970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" name="Google Shape;1833;p114"/>
            <p:cNvSpPr/>
            <p:nvPr/>
          </p:nvSpPr>
          <p:spPr>
            <a:xfrm>
              <a:off x="39709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" name="Google Shape;1834;p114"/>
            <p:cNvSpPr/>
            <p:nvPr/>
          </p:nvSpPr>
          <p:spPr>
            <a:xfrm>
              <a:off x="39709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" name="Google Shape;1835;p114"/>
            <p:cNvSpPr/>
            <p:nvPr/>
          </p:nvSpPr>
          <p:spPr>
            <a:xfrm>
              <a:off x="40469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" name="Google Shape;1836;p114"/>
            <p:cNvSpPr/>
            <p:nvPr/>
          </p:nvSpPr>
          <p:spPr>
            <a:xfrm>
              <a:off x="40469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" name="Google Shape;1837;p114"/>
            <p:cNvSpPr/>
            <p:nvPr/>
          </p:nvSpPr>
          <p:spPr>
            <a:xfrm>
              <a:off x="40469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" name="Google Shape;1838;p114"/>
            <p:cNvSpPr/>
            <p:nvPr/>
          </p:nvSpPr>
          <p:spPr>
            <a:xfrm>
              <a:off x="40469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" name="Google Shape;1839;p114"/>
            <p:cNvSpPr/>
            <p:nvPr/>
          </p:nvSpPr>
          <p:spPr>
            <a:xfrm>
              <a:off x="40469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" name="Google Shape;1840;p114"/>
            <p:cNvSpPr/>
            <p:nvPr/>
          </p:nvSpPr>
          <p:spPr>
            <a:xfrm>
              <a:off x="40469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" name="Google Shape;1841;p114"/>
            <p:cNvSpPr/>
            <p:nvPr/>
          </p:nvSpPr>
          <p:spPr>
            <a:xfrm>
              <a:off x="40469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" name="Google Shape;1842;p114"/>
            <p:cNvSpPr/>
            <p:nvPr/>
          </p:nvSpPr>
          <p:spPr>
            <a:xfrm>
              <a:off x="40469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" name="Google Shape;1843;p114"/>
            <p:cNvSpPr/>
            <p:nvPr/>
          </p:nvSpPr>
          <p:spPr>
            <a:xfrm>
              <a:off x="40469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" name="Google Shape;1844;p114"/>
            <p:cNvSpPr/>
            <p:nvPr/>
          </p:nvSpPr>
          <p:spPr>
            <a:xfrm>
              <a:off x="40469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" name="Google Shape;1845;p114"/>
            <p:cNvSpPr/>
            <p:nvPr/>
          </p:nvSpPr>
          <p:spPr>
            <a:xfrm>
              <a:off x="40469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" name="Google Shape;1846;p114"/>
            <p:cNvSpPr/>
            <p:nvPr/>
          </p:nvSpPr>
          <p:spPr>
            <a:xfrm>
              <a:off x="4046950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" name="Google Shape;1847;p114"/>
            <p:cNvSpPr/>
            <p:nvPr/>
          </p:nvSpPr>
          <p:spPr>
            <a:xfrm>
              <a:off x="40469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" name="Google Shape;1848;p114"/>
            <p:cNvSpPr/>
            <p:nvPr/>
          </p:nvSpPr>
          <p:spPr>
            <a:xfrm>
              <a:off x="41231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" name="Google Shape;1849;p114"/>
            <p:cNvSpPr/>
            <p:nvPr/>
          </p:nvSpPr>
          <p:spPr>
            <a:xfrm>
              <a:off x="41231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" name="Google Shape;1850;p114"/>
            <p:cNvSpPr/>
            <p:nvPr/>
          </p:nvSpPr>
          <p:spPr>
            <a:xfrm>
              <a:off x="41231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" name="Google Shape;1851;p114"/>
            <p:cNvSpPr/>
            <p:nvPr/>
          </p:nvSpPr>
          <p:spPr>
            <a:xfrm>
              <a:off x="41231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" name="Google Shape;1852;p114"/>
            <p:cNvSpPr/>
            <p:nvPr/>
          </p:nvSpPr>
          <p:spPr>
            <a:xfrm>
              <a:off x="41231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" name="Google Shape;1853;p114"/>
            <p:cNvSpPr/>
            <p:nvPr/>
          </p:nvSpPr>
          <p:spPr>
            <a:xfrm>
              <a:off x="4123175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" name="Google Shape;1854;p114"/>
            <p:cNvSpPr/>
            <p:nvPr/>
          </p:nvSpPr>
          <p:spPr>
            <a:xfrm>
              <a:off x="41231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" name="Google Shape;1855;p114"/>
            <p:cNvSpPr/>
            <p:nvPr/>
          </p:nvSpPr>
          <p:spPr>
            <a:xfrm>
              <a:off x="41231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" name="Google Shape;1856;p114"/>
            <p:cNvSpPr/>
            <p:nvPr/>
          </p:nvSpPr>
          <p:spPr>
            <a:xfrm>
              <a:off x="41231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" name="Google Shape;1857;p114"/>
            <p:cNvSpPr/>
            <p:nvPr/>
          </p:nvSpPr>
          <p:spPr>
            <a:xfrm>
              <a:off x="41231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" name="Google Shape;1858;p114"/>
            <p:cNvSpPr/>
            <p:nvPr/>
          </p:nvSpPr>
          <p:spPr>
            <a:xfrm>
              <a:off x="41231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" name="Google Shape;1859;p114"/>
            <p:cNvSpPr/>
            <p:nvPr/>
          </p:nvSpPr>
          <p:spPr>
            <a:xfrm>
              <a:off x="412317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" name="Google Shape;1860;p114"/>
            <p:cNvSpPr/>
            <p:nvPr/>
          </p:nvSpPr>
          <p:spPr>
            <a:xfrm>
              <a:off x="41994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" name="Google Shape;1861;p114"/>
            <p:cNvSpPr/>
            <p:nvPr/>
          </p:nvSpPr>
          <p:spPr>
            <a:xfrm>
              <a:off x="41994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" name="Google Shape;1862;p114"/>
            <p:cNvSpPr/>
            <p:nvPr/>
          </p:nvSpPr>
          <p:spPr>
            <a:xfrm>
              <a:off x="41994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" name="Google Shape;1863;p114"/>
            <p:cNvSpPr/>
            <p:nvPr/>
          </p:nvSpPr>
          <p:spPr>
            <a:xfrm>
              <a:off x="41994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" name="Google Shape;1864;p114"/>
            <p:cNvSpPr/>
            <p:nvPr/>
          </p:nvSpPr>
          <p:spPr>
            <a:xfrm>
              <a:off x="427560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" name="Google Shape;1865;p114"/>
            <p:cNvSpPr/>
            <p:nvPr/>
          </p:nvSpPr>
          <p:spPr>
            <a:xfrm>
              <a:off x="42756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" name="Google Shape;1866;p114"/>
            <p:cNvSpPr/>
            <p:nvPr/>
          </p:nvSpPr>
          <p:spPr>
            <a:xfrm>
              <a:off x="42756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" name="Google Shape;1867;p114"/>
            <p:cNvSpPr/>
            <p:nvPr/>
          </p:nvSpPr>
          <p:spPr>
            <a:xfrm>
              <a:off x="42756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" name="Google Shape;1868;p114"/>
            <p:cNvSpPr/>
            <p:nvPr/>
          </p:nvSpPr>
          <p:spPr>
            <a:xfrm>
              <a:off x="4275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" name="Google Shape;1869;p114"/>
            <p:cNvSpPr/>
            <p:nvPr/>
          </p:nvSpPr>
          <p:spPr>
            <a:xfrm>
              <a:off x="4199400" y="33233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" name="Google Shape;1870;p114"/>
            <p:cNvSpPr/>
            <p:nvPr/>
          </p:nvSpPr>
          <p:spPr>
            <a:xfrm>
              <a:off x="419940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" name="Google Shape;1871;p114"/>
            <p:cNvSpPr/>
            <p:nvPr/>
          </p:nvSpPr>
          <p:spPr>
            <a:xfrm>
              <a:off x="4199400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" name="Google Shape;1872;p114"/>
            <p:cNvSpPr/>
            <p:nvPr/>
          </p:nvSpPr>
          <p:spPr>
            <a:xfrm>
              <a:off x="4199400" y="355192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" name="Google Shape;1873;p114"/>
            <p:cNvSpPr/>
            <p:nvPr/>
          </p:nvSpPr>
          <p:spPr>
            <a:xfrm>
              <a:off x="419940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" name="Google Shape;1874;p114"/>
            <p:cNvSpPr/>
            <p:nvPr/>
          </p:nvSpPr>
          <p:spPr>
            <a:xfrm>
              <a:off x="419940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" name="Google Shape;1875;p114"/>
            <p:cNvSpPr/>
            <p:nvPr/>
          </p:nvSpPr>
          <p:spPr>
            <a:xfrm>
              <a:off x="41231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" name="Google Shape;1876;p114"/>
            <p:cNvSpPr/>
            <p:nvPr/>
          </p:nvSpPr>
          <p:spPr>
            <a:xfrm>
              <a:off x="41231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" name="Google Shape;1877;p114"/>
            <p:cNvSpPr/>
            <p:nvPr/>
          </p:nvSpPr>
          <p:spPr>
            <a:xfrm>
              <a:off x="4046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" name="Google Shape;1878;p114"/>
            <p:cNvSpPr/>
            <p:nvPr/>
          </p:nvSpPr>
          <p:spPr>
            <a:xfrm>
              <a:off x="40469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" name="Google Shape;1879;p114"/>
            <p:cNvSpPr/>
            <p:nvPr/>
          </p:nvSpPr>
          <p:spPr>
            <a:xfrm>
              <a:off x="40469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" name="Google Shape;1880;p114"/>
            <p:cNvSpPr/>
            <p:nvPr/>
          </p:nvSpPr>
          <p:spPr>
            <a:xfrm>
              <a:off x="40469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" name="Google Shape;1881;p114"/>
            <p:cNvSpPr/>
            <p:nvPr/>
          </p:nvSpPr>
          <p:spPr>
            <a:xfrm>
              <a:off x="39709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" name="Google Shape;1882;p114"/>
            <p:cNvSpPr/>
            <p:nvPr/>
          </p:nvSpPr>
          <p:spPr>
            <a:xfrm>
              <a:off x="35898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" name="Google Shape;1883;p114"/>
            <p:cNvSpPr/>
            <p:nvPr/>
          </p:nvSpPr>
          <p:spPr>
            <a:xfrm>
              <a:off x="35898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" name="Google Shape;1884;p114"/>
            <p:cNvSpPr/>
            <p:nvPr/>
          </p:nvSpPr>
          <p:spPr>
            <a:xfrm>
              <a:off x="358987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" name="Google Shape;1885;p114"/>
            <p:cNvSpPr/>
            <p:nvPr/>
          </p:nvSpPr>
          <p:spPr>
            <a:xfrm>
              <a:off x="358987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" name="Google Shape;1886;p114"/>
            <p:cNvSpPr/>
            <p:nvPr/>
          </p:nvSpPr>
          <p:spPr>
            <a:xfrm>
              <a:off x="35898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" name="Google Shape;1887;p114"/>
            <p:cNvSpPr/>
            <p:nvPr/>
          </p:nvSpPr>
          <p:spPr>
            <a:xfrm>
              <a:off x="35898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" name="Google Shape;1888;p114"/>
            <p:cNvSpPr/>
            <p:nvPr/>
          </p:nvSpPr>
          <p:spPr>
            <a:xfrm>
              <a:off x="35898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" name="Google Shape;1889;p114"/>
            <p:cNvSpPr/>
            <p:nvPr/>
          </p:nvSpPr>
          <p:spPr>
            <a:xfrm>
              <a:off x="32852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" name="Google Shape;1890;p114"/>
            <p:cNvSpPr/>
            <p:nvPr/>
          </p:nvSpPr>
          <p:spPr>
            <a:xfrm>
              <a:off x="32852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" name="Google Shape;1891;p114"/>
            <p:cNvSpPr/>
            <p:nvPr/>
          </p:nvSpPr>
          <p:spPr>
            <a:xfrm>
              <a:off x="32852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" name="Google Shape;1892;p114"/>
            <p:cNvSpPr/>
            <p:nvPr/>
          </p:nvSpPr>
          <p:spPr>
            <a:xfrm>
              <a:off x="33614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" name="Google Shape;1893;p114"/>
            <p:cNvSpPr/>
            <p:nvPr/>
          </p:nvSpPr>
          <p:spPr>
            <a:xfrm>
              <a:off x="33614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" name="Google Shape;1894;p114"/>
            <p:cNvSpPr/>
            <p:nvPr/>
          </p:nvSpPr>
          <p:spPr>
            <a:xfrm>
              <a:off x="33614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" name="Google Shape;1895;p114"/>
            <p:cNvSpPr/>
            <p:nvPr/>
          </p:nvSpPr>
          <p:spPr>
            <a:xfrm>
              <a:off x="336145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" name="Google Shape;1896;p114"/>
            <p:cNvSpPr/>
            <p:nvPr/>
          </p:nvSpPr>
          <p:spPr>
            <a:xfrm>
              <a:off x="33614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" name="Google Shape;1897;p114"/>
            <p:cNvSpPr/>
            <p:nvPr/>
          </p:nvSpPr>
          <p:spPr>
            <a:xfrm>
              <a:off x="34374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" name="Google Shape;1898;p114"/>
            <p:cNvSpPr/>
            <p:nvPr/>
          </p:nvSpPr>
          <p:spPr>
            <a:xfrm>
              <a:off x="34374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" name="Google Shape;1899;p114"/>
            <p:cNvSpPr/>
            <p:nvPr/>
          </p:nvSpPr>
          <p:spPr>
            <a:xfrm>
              <a:off x="34374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" name="Google Shape;1900;p114"/>
            <p:cNvSpPr/>
            <p:nvPr/>
          </p:nvSpPr>
          <p:spPr>
            <a:xfrm>
              <a:off x="34374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" name="Google Shape;1901;p114"/>
            <p:cNvSpPr/>
            <p:nvPr/>
          </p:nvSpPr>
          <p:spPr>
            <a:xfrm>
              <a:off x="34374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" name="Google Shape;1902;p114"/>
            <p:cNvSpPr/>
            <p:nvPr/>
          </p:nvSpPr>
          <p:spPr>
            <a:xfrm>
              <a:off x="34374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" name="Google Shape;1903;p114"/>
            <p:cNvSpPr/>
            <p:nvPr/>
          </p:nvSpPr>
          <p:spPr>
            <a:xfrm>
              <a:off x="34374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" name="Google Shape;1904;p114"/>
            <p:cNvSpPr/>
            <p:nvPr/>
          </p:nvSpPr>
          <p:spPr>
            <a:xfrm>
              <a:off x="35136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" name="Google Shape;1905;p114"/>
            <p:cNvSpPr/>
            <p:nvPr/>
          </p:nvSpPr>
          <p:spPr>
            <a:xfrm>
              <a:off x="35136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" name="Google Shape;1906;p114"/>
            <p:cNvSpPr/>
            <p:nvPr/>
          </p:nvSpPr>
          <p:spPr>
            <a:xfrm>
              <a:off x="35136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" name="Google Shape;1907;p114"/>
            <p:cNvSpPr/>
            <p:nvPr/>
          </p:nvSpPr>
          <p:spPr>
            <a:xfrm>
              <a:off x="35136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" name="Google Shape;1908;p114"/>
            <p:cNvSpPr/>
            <p:nvPr/>
          </p:nvSpPr>
          <p:spPr>
            <a:xfrm>
              <a:off x="35136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" name="Google Shape;1909;p114"/>
            <p:cNvSpPr/>
            <p:nvPr/>
          </p:nvSpPr>
          <p:spPr>
            <a:xfrm>
              <a:off x="35136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" name="Google Shape;1910;p114"/>
            <p:cNvSpPr/>
            <p:nvPr/>
          </p:nvSpPr>
          <p:spPr>
            <a:xfrm>
              <a:off x="35136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1911;p114"/>
            <p:cNvSpPr/>
            <p:nvPr/>
          </p:nvSpPr>
          <p:spPr>
            <a:xfrm>
              <a:off x="35136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1912;p114"/>
            <p:cNvSpPr/>
            <p:nvPr/>
          </p:nvSpPr>
          <p:spPr>
            <a:xfrm>
              <a:off x="35898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913;p114"/>
            <p:cNvSpPr/>
            <p:nvPr/>
          </p:nvSpPr>
          <p:spPr>
            <a:xfrm>
              <a:off x="366610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1914;p114"/>
            <p:cNvSpPr/>
            <p:nvPr/>
          </p:nvSpPr>
          <p:spPr>
            <a:xfrm>
              <a:off x="366610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1915;p114"/>
            <p:cNvSpPr/>
            <p:nvPr/>
          </p:nvSpPr>
          <p:spPr>
            <a:xfrm>
              <a:off x="36661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1916;p114"/>
            <p:cNvSpPr/>
            <p:nvPr/>
          </p:nvSpPr>
          <p:spPr>
            <a:xfrm>
              <a:off x="36661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1917;p114"/>
            <p:cNvSpPr/>
            <p:nvPr/>
          </p:nvSpPr>
          <p:spPr>
            <a:xfrm>
              <a:off x="36661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1918;p114"/>
            <p:cNvSpPr/>
            <p:nvPr/>
          </p:nvSpPr>
          <p:spPr>
            <a:xfrm>
              <a:off x="36661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" name="Google Shape;1919;p114"/>
            <p:cNvSpPr/>
            <p:nvPr/>
          </p:nvSpPr>
          <p:spPr>
            <a:xfrm>
              <a:off x="36661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" name="Google Shape;1920;p114"/>
            <p:cNvSpPr/>
            <p:nvPr/>
          </p:nvSpPr>
          <p:spPr>
            <a:xfrm>
              <a:off x="37423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" name="Google Shape;1921;p114"/>
            <p:cNvSpPr/>
            <p:nvPr/>
          </p:nvSpPr>
          <p:spPr>
            <a:xfrm>
              <a:off x="37423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1922;p114"/>
            <p:cNvSpPr/>
            <p:nvPr/>
          </p:nvSpPr>
          <p:spPr>
            <a:xfrm>
              <a:off x="37423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1923;p114"/>
            <p:cNvSpPr/>
            <p:nvPr/>
          </p:nvSpPr>
          <p:spPr>
            <a:xfrm>
              <a:off x="37423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" name="Google Shape;1924;p114"/>
            <p:cNvSpPr/>
            <p:nvPr/>
          </p:nvSpPr>
          <p:spPr>
            <a:xfrm>
              <a:off x="3742300" y="30186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" name="Google Shape;1925;p114"/>
            <p:cNvSpPr/>
            <p:nvPr/>
          </p:nvSpPr>
          <p:spPr>
            <a:xfrm>
              <a:off x="37423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" name="Google Shape;1926;p114"/>
            <p:cNvSpPr/>
            <p:nvPr/>
          </p:nvSpPr>
          <p:spPr>
            <a:xfrm>
              <a:off x="374230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" name="Google Shape;1927;p114"/>
            <p:cNvSpPr/>
            <p:nvPr/>
          </p:nvSpPr>
          <p:spPr>
            <a:xfrm>
              <a:off x="37423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" name="Google Shape;1928;p114"/>
            <p:cNvSpPr/>
            <p:nvPr/>
          </p:nvSpPr>
          <p:spPr>
            <a:xfrm>
              <a:off x="38185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" name="Google Shape;1929;p114"/>
            <p:cNvSpPr/>
            <p:nvPr/>
          </p:nvSpPr>
          <p:spPr>
            <a:xfrm>
              <a:off x="38185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" name="Google Shape;1930;p114"/>
            <p:cNvSpPr/>
            <p:nvPr/>
          </p:nvSpPr>
          <p:spPr>
            <a:xfrm>
              <a:off x="38185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" name="Google Shape;1931;p114"/>
            <p:cNvSpPr/>
            <p:nvPr/>
          </p:nvSpPr>
          <p:spPr>
            <a:xfrm>
              <a:off x="38185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" name="Google Shape;1932;p114"/>
            <p:cNvSpPr/>
            <p:nvPr/>
          </p:nvSpPr>
          <p:spPr>
            <a:xfrm>
              <a:off x="38185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" name="Google Shape;1933;p114"/>
            <p:cNvSpPr/>
            <p:nvPr/>
          </p:nvSpPr>
          <p:spPr>
            <a:xfrm>
              <a:off x="38185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" name="Google Shape;1934;p114"/>
            <p:cNvSpPr/>
            <p:nvPr/>
          </p:nvSpPr>
          <p:spPr>
            <a:xfrm>
              <a:off x="38185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" name="Google Shape;1935;p114"/>
            <p:cNvSpPr/>
            <p:nvPr/>
          </p:nvSpPr>
          <p:spPr>
            <a:xfrm>
              <a:off x="381852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" name="Google Shape;1936;p114"/>
            <p:cNvSpPr/>
            <p:nvPr/>
          </p:nvSpPr>
          <p:spPr>
            <a:xfrm>
              <a:off x="38185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" name="Google Shape;1937;p114"/>
            <p:cNvSpPr/>
            <p:nvPr/>
          </p:nvSpPr>
          <p:spPr>
            <a:xfrm>
              <a:off x="38185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" name="Google Shape;1938;p114"/>
            <p:cNvSpPr/>
            <p:nvPr/>
          </p:nvSpPr>
          <p:spPr>
            <a:xfrm>
              <a:off x="38947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" name="Google Shape;1939;p114"/>
            <p:cNvSpPr/>
            <p:nvPr/>
          </p:nvSpPr>
          <p:spPr>
            <a:xfrm>
              <a:off x="38947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" name="Google Shape;1940;p114"/>
            <p:cNvSpPr/>
            <p:nvPr/>
          </p:nvSpPr>
          <p:spPr>
            <a:xfrm>
              <a:off x="3894725" y="385677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" name="Google Shape;1941;p114"/>
            <p:cNvSpPr/>
            <p:nvPr/>
          </p:nvSpPr>
          <p:spPr>
            <a:xfrm>
              <a:off x="38947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" name="Google Shape;1942;p114"/>
            <p:cNvSpPr/>
            <p:nvPr/>
          </p:nvSpPr>
          <p:spPr>
            <a:xfrm>
              <a:off x="38947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" name="Google Shape;1943;p114"/>
            <p:cNvSpPr/>
            <p:nvPr/>
          </p:nvSpPr>
          <p:spPr>
            <a:xfrm>
              <a:off x="38947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" name="Google Shape;1944;p114"/>
            <p:cNvSpPr/>
            <p:nvPr/>
          </p:nvSpPr>
          <p:spPr>
            <a:xfrm>
              <a:off x="3894725" y="355192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" name="Google Shape;1945;p114"/>
            <p:cNvSpPr/>
            <p:nvPr/>
          </p:nvSpPr>
          <p:spPr>
            <a:xfrm>
              <a:off x="38947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" name="Google Shape;1946;p114"/>
            <p:cNvSpPr/>
            <p:nvPr/>
          </p:nvSpPr>
          <p:spPr>
            <a:xfrm>
              <a:off x="38947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" name="Google Shape;1947;p114"/>
            <p:cNvSpPr/>
            <p:nvPr/>
          </p:nvSpPr>
          <p:spPr>
            <a:xfrm>
              <a:off x="389460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" name="Google Shape;1948;p114"/>
            <p:cNvSpPr/>
            <p:nvPr/>
          </p:nvSpPr>
          <p:spPr>
            <a:xfrm>
              <a:off x="38947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" name="Google Shape;1949;p114"/>
            <p:cNvSpPr/>
            <p:nvPr/>
          </p:nvSpPr>
          <p:spPr>
            <a:xfrm>
              <a:off x="38947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" name="Google Shape;1950;p114"/>
            <p:cNvSpPr/>
            <p:nvPr/>
          </p:nvSpPr>
          <p:spPr>
            <a:xfrm>
              <a:off x="38947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" name="Google Shape;1951;p114"/>
            <p:cNvSpPr/>
            <p:nvPr/>
          </p:nvSpPr>
          <p:spPr>
            <a:xfrm>
              <a:off x="38947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" name="Google Shape;1952;p114"/>
            <p:cNvSpPr/>
            <p:nvPr/>
          </p:nvSpPr>
          <p:spPr>
            <a:xfrm>
              <a:off x="38947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" name="Google Shape;1953;p114"/>
            <p:cNvSpPr/>
            <p:nvPr/>
          </p:nvSpPr>
          <p:spPr>
            <a:xfrm>
              <a:off x="38947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" name="Google Shape;1954;p114"/>
            <p:cNvSpPr/>
            <p:nvPr/>
          </p:nvSpPr>
          <p:spPr>
            <a:xfrm>
              <a:off x="38185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" name="Google Shape;1955;p114"/>
            <p:cNvSpPr/>
            <p:nvPr/>
          </p:nvSpPr>
          <p:spPr>
            <a:xfrm>
              <a:off x="3742300" y="2866425"/>
              <a:ext cx="62225" cy="53225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" name="Google Shape;1956;p114"/>
            <p:cNvSpPr/>
            <p:nvPr/>
          </p:nvSpPr>
          <p:spPr>
            <a:xfrm>
              <a:off x="36661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" name="Google Shape;1957;p114"/>
            <p:cNvSpPr/>
            <p:nvPr/>
          </p:nvSpPr>
          <p:spPr>
            <a:xfrm>
              <a:off x="450405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" name="Google Shape;1958;p114"/>
            <p:cNvSpPr/>
            <p:nvPr/>
          </p:nvSpPr>
          <p:spPr>
            <a:xfrm>
              <a:off x="4504050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" name="Google Shape;1959;p114"/>
            <p:cNvSpPr/>
            <p:nvPr/>
          </p:nvSpPr>
          <p:spPr>
            <a:xfrm>
              <a:off x="45040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" name="Google Shape;1960;p114"/>
            <p:cNvSpPr/>
            <p:nvPr/>
          </p:nvSpPr>
          <p:spPr>
            <a:xfrm>
              <a:off x="44278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" name="Google Shape;1961;p114"/>
            <p:cNvSpPr/>
            <p:nvPr/>
          </p:nvSpPr>
          <p:spPr>
            <a:xfrm>
              <a:off x="44278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" name="Google Shape;1962;p114"/>
            <p:cNvSpPr/>
            <p:nvPr/>
          </p:nvSpPr>
          <p:spPr>
            <a:xfrm>
              <a:off x="44278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" name="Google Shape;1963;p114"/>
            <p:cNvSpPr/>
            <p:nvPr/>
          </p:nvSpPr>
          <p:spPr>
            <a:xfrm>
              <a:off x="442782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" name="Google Shape;1964;p114"/>
            <p:cNvSpPr/>
            <p:nvPr/>
          </p:nvSpPr>
          <p:spPr>
            <a:xfrm>
              <a:off x="442782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" name="Google Shape;1965;p114"/>
            <p:cNvSpPr/>
            <p:nvPr/>
          </p:nvSpPr>
          <p:spPr>
            <a:xfrm>
              <a:off x="43516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" name="Google Shape;1966;p114"/>
            <p:cNvSpPr/>
            <p:nvPr/>
          </p:nvSpPr>
          <p:spPr>
            <a:xfrm>
              <a:off x="43516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" name="Google Shape;1967;p114"/>
            <p:cNvSpPr/>
            <p:nvPr/>
          </p:nvSpPr>
          <p:spPr>
            <a:xfrm>
              <a:off x="43516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" name="Google Shape;1968;p114"/>
            <p:cNvSpPr/>
            <p:nvPr/>
          </p:nvSpPr>
          <p:spPr>
            <a:xfrm>
              <a:off x="435160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" name="Google Shape;1969;p114"/>
            <p:cNvSpPr/>
            <p:nvPr/>
          </p:nvSpPr>
          <p:spPr>
            <a:xfrm>
              <a:off x="435160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" name="Google Shape;1970;p114"/>
            <p:cNvSpPr/>
            <p:nvPr/>
          </p:nvSpPr>
          <p:spPr>
            <a:xfrm>
              <a:off x="42756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" name="Google Shape;1971;p114"/>
            <p:cNvSpPr/>
            <p:nvPr/>
          </p:nvSpPr>
          <p:spPr>
            <a:xfrm>
              <a:off x="42756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" name="Google Shape;1972;p114"/>
            <p:cNvSpPr/>
            <p:nvPr/>
          </p:nvSpPr>
          <p:spPr>
            <a:xfrm>
              <a:off x="42756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" name="Google Shape;1973;p114"/>
            <p:cNvSpPr/>
            <p:nvPr/>
          </p:nvSpPr>
          <p:spPr>
            <a:xfrm>
              <a:off x="427560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" name="Google Shape;1974;p114"/>
            <p:cNvSpPr/>
            <p:nvPr/>
          </p:nvSpPr>
          <p:spPr>
            <a:xfrm>
              <a:off x="42756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" name="Google Shape;1975;p114"/>
            <p:cNvSpPr/>
            <p:nvPr/>
          </p:nvSpPr>
          <p:spPr>
            <a:xfrm>
              <a:off x="42756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" name="Google Shape;1976;p114"/>
            <p:cNvSpPr/>
            <p:nvPr/>
          </p:nvSpPr>
          <p:spPr>
            <a:xfrm>
              <a:off x="42756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" name="Google Shape;1977;p114"/>
            <p:cNvSpPr/>
            <p:nvPr/>
          </p:nvSpPr>
          <p:spPr>
            <a:xfrm>
              <a:off x="42756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" name="Google Shape;1978;p114"/>
            <p:cNvSpPr/>
            <p:nvPr/>
          </p:nvSpPr>
          <p:spPr>
            <a:xfrm>
              <a:off x="41994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" name="Google Shape;1979;p114"/>
            <p:cNvSpPr/>
            <p:nvPr/>
          </p:nvSpPr>
          <p:spPr>
            <a:xfrm>
              <a:off x="41994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" name="Google Shape;1980;p114"/>
            <p:cNvSpPr/>
            <p:nvPr/>
          </p:nvSpPr>
          <p:spPr>
            <a:xfrm>
              <a:off x="41994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" name="Google Shape;1981;p114"/>
            <p:cNvSpPr/>
            <p:nvPr/>
          </p:nvSpPr>
          <p:spPr>
            <a:xfrm>
              <a:off x="41994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" name="Google Shape;1982;p114"/>
            <p:cNvSpPr/>
            <p:nvPr/>
          </p:nvSpPr>
          <p:spPr>
            <a:xfrm>
              <a:off x="41231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" name="Google Shape;1983;p114"/>
            <p:cNvSpPr/>
            <p:nvPr/>
          </p:nvSpPr>
          <p:spPr>
            <a:xfrm>
              <a:off x="41231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" name="Google Shape;1984;p114"/>
            <p:cNvSpPr/>
            <p:nvPr/>
          </p:nvSpPr>
          <p:spPr>
            <a:xfrm>
              <a:off x="41231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" name="Google Shape;1985;p114"/>
            <p:cNvSpPr/>
            <p:nvPr/>
          </p:nvSpPr>
          <p:spPr>
            <a:xfrm>
              <a:off x="41231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" name="Google Shape;1986;p114"/>
            <p:cNvSpPr/>
            <p:nvPr/>
          </p:nvSpPr>
          <p:spPr>
            <a:xfrm>
              <a:off x="41231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" name="Google Shape;1987;p114"/>
            <p:cNvSpPr/>
            <p:nvPr/>
          </p:nvSpPr>
          <p:spPr>
            <a:xfrm>
              <a:off x="40469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1988;p114"/>
            <p:cNvSpPr/>
            <p:nvPr/>
          </p:nvSpPr>
          <p:spPr>
            <a:xfrm>
              <a:off x="40469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" name="Google Shape;1989;p114"/>
            <p:cNvSpPr/>
            <p:nvPr/>
          </p:nvSpPr>
          <p:spPr>
            <a:xfrm>
              <a:off x="40469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" name="Google Shape;1990;p114"/>
            <p:cNvSpPr/>
            <p:nvPr/>
          </p:nvSpPr>
          <p:spPr>
            <a:xfrm>
              <a:off x="39709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" name="Google Shape;1991;p114"/>
            <p:cNvSpPr/>
            <p:nvPr/>
          </p:nvSpPr>
          <p:spPr>
            <a:xfrm>
              <a:off x="39709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" name="Google Shape;1992;p114"/>
            <p:cNvSpPr/>
            <p:nvPr/>
          </p:nvSpPr>
          <p:spPr>
            <a:xfrm>
              <a:off x="39709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" name="Google Shape;1993;p114"/>
            <p:cNvSpPr/>
            <p:nvPr/>
          </p:nvSpPr>
          <p:spPr>
            <a:xfrm>
              <a:off x="38947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" name="Google Shape;1994;p114"/>
            <p:cNvSpPr/>
            <p:nvPr/>
          </p:nvSpPr>
          <p:spPr>
            <a:xfrm>
              <a:off x="38947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" name="Google Shape;1995;p114"/>
            <p:cNvSpPr/>
            <p:nvPr/>
          </p:nvSpPr>
          <p:spPr>
            <a:xfrm>
              <a:off x="38947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" name="Google Shape;1996;p114"/>
            <p:cNvSpPr/>
            <p:nvPr/>
          </p:nvSpPr>
          <p:spPr>
            <a:xfrm>
              <a:off x="38947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" name="Google Shape;1997;p114"/>
            <p:cNvSpPr/>
            <p:nvPr/>
          </p:nvSpPr>
          <p:spPr>
            <a:xfrm>
              <a:off x="38185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" name="Google Shape;1998;p114"/>
            <p:cNvSpPr/>
            <p:nvPr/>
          </p:nvSpPr>
          <p:spPr>
            <a:xfrm>
              <a:off x="38185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" name="Google Shape;1999;p114"/>
            <p:cNvSpPr/>
            <p:nvPr/>
          </p:nvSpPr>
          <p:spPr>
            <a:xfrm>
              <a:off x="38185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" name="Google Shape;2000;p114"/>
            <p:cNvSpPr/>
            <p:nvPr/>
          </p:nvSpPr>
          <p:spPr>
            <a:xfrm>
              <a:off x="38185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" name="Google Shape;2001;p114"/>
            <p:cNvSpPr/>
            <p:nvPr/>
          </p:nvSpPr>
          <p:spPr>
            <a:xfrm>
              <a:off x="38185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" name="Google Shape;2002;p114"/>
            <p:cNvSpPr/>
            <p:nvPr/>
          </p:nvSpPr>
          <p:spPr>
            <a:xfrm>
              <a:off x="381852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" name="Google Shape;2003;p114"/>
            <p:cNvSpPr/>
            <p:nvPr/>
          </p:nvSpPr>
          <p:spPr>
            <a:xfrm>
              <a:off x="38185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" name="Google Shape;2004;p114"/>
            <p:cNvSpPr/>
            <p:nvPr/>
          </p:nvSpPr>
          <p:spPr>
            <a:xfrm>
              <a:off x="38185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" name="Google Shape;2005;p114"/>
            <p:cNvSpPr/>
            <p:nvPr/>
          </p:nvSpPr>
          <p:spPr>
            <a:xfrm>
              <a:off x="3742300" y="37803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" name="Google Shape;2006;p114"/>
            <p:cNvSpPr/>
            <p:nvPr/>
          </p:nvSpPr>
          <p:spPr>
            <a:xfrm>
              <a:off x="37423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" name="Google Shape;2007;p114"/>
            <p:cNvSpPr/>
            <p:nvPr/>
          </p:nvSpPr>
          <p:spPr>
            <a:xfrm>
              <a:off x="37423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" name="Google Shape;2008;p114"/>
            <p:cNvSpPr/>
            <p:nvPr/>
          </p:nvSpPr>
          <p:spPr>
            <a:xfrm>
              <a:off x="37423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" name="Google Shape;2009;p114"/>
            <p:cNvSpPr/>
            <p:nvPr/>
          </p:nvSpPr>
          <p:spPr>
            <a:xfrm>
              <a:off x="37421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" name="Google Shape;2010;p114"/>
            <p:cNvSpPr/>
            <p:nvPr/>
          </p:nvSpPr>
          <p:spPr>
            <a:xfrm>
              <a:off x="37423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" name="Google Shape;2011;p114"/>
            <p:cNvSpPr/>
            <p:nvPr/>
          </p:nvSpPr>
          <p:spPr>
            <a:xfrm>
              <a:off x="366595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" name="Google Shape;2012;p114"/>
            <p:cNvSpPr/>
            <p:nvPr/>
          </p:nvSpPr>
          <p:spPr>
            <a:xfrm>
              <a:off x="36661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" name="Google Shape;2013;p114"/>
            <p:cNvSpPr/>
            <p:nvPr/>
          </p:nvSpPr>
          <p:spPr>
            <a:xfrm>
              <a:off x="36661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" name="Google Shape;2014;p114"/>
            <p:cNvSpPr/>
            <p:nvPr/>
          </p:nvSpPr>
          <p:spPr>
            <a:xfrm>
              <a:off x="35898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" name="Google Shape;2015;p114"/>
            <p:cNvSpPr/>
            <p:nvPr/>
          </p:nvSpPr>
          <p:spPr>
            <a:xfrm>
              <a:off x="35898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" name="Google Shape;2016;p114"/>
            <p:cNvSpPr/>
            <p:nvPr/>
          </p:nvSpPr>
          <p:spPr>
            <a:xfrm>
              <a:off x="35898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" name="Google Shape;2017;p114"/>
            <p:cNvSpPr/>
            <p:nvPr/>
          </p:nvSpPr>
          <p:spPr>
            <a:xfrm>
              <a:off x="35136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" name="Google Shape;2018;p114"/>
            <p:cNvSpPr/>
            <p:nvPr/>
          </p:nvSpPr>
          <p:spPr>
            <a:xfrm>
              <a:off x="35136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" name="Google Shape;2019;p114"/>
            <p:cNvSpPr/>
            <p:nvPr/>
          </p:nvSpPr>
          <p:spPr>
            <a:xfrm>
              <a:off x="35136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" name="Google Shape;2020;p114"/>
            <p:cNvSpPr/>
            <p:nvPr/>
          </p:nvSpPr>
          <p:spPr>
            <a:xfrm>
              <a:off x="34374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" name="Google Shape;2021;p114"/>
            <p:cNvSpPr/>
            <p:nvPr/>
          </p:nvSpPr>
          <p:spPr>
            <a:xfrm>
              <a:off x="34374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" name="Google Shape;2022;p114"/>
            <p:cNvSpPr/>
            <p:nvPr/>
          </p:nvSpPr>
          <p:spPr>
            <a:xfrm>
              <a:off x="343745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" name="Google Shape;2023;p114"/>
            <p:cNvSpPr/>
            <p:nvPr/>
          </p:nvSpPr>
          <p:spPr>
            <a:xfrm>
              <a:off x="34374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" name="Google Shape;2024;p114"/>
            <p:cNvSpPr/>
            <p:nvPr/>
          </p:nvSpPr>
          <p:spPr>
            <a:xfrm>
              <a:off x="336145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" name="Google Shape;2025;p114"/>
            <p:cNvSpPr/>
            <p:nvPr/>
          </p:nvSpPr>
          <p:spPr>
            <a:xfrm>
              <a:off x="33614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" name="Google Shape;2026;p114"/>
            <p:cNvSpPr/>
            <p:nvPr/>
          </p:nvSpPr>
          <p:spPr>
            <a:xfrm>
              <a:off x="33614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" name="Google Shape;2027;p114"/>
            <p:cNvSpPr/>
            <p:nvPr/>
          </p:nvSpPr>
          <p:spPr>
            <a:xfrm>
              <a:off x="33614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" name="Google Shape;2028;p114"/>
            <p:cNvSpPr/>
            <p:nvPr/>
          </p:nvSpPr>
          <p:spPr>
            <a:xfrm>
              <a:off x="32852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" name="Google Shape;2029;p114"/>
            <p:cNvSpPr/>
            <p:nvPr/>
          </p:nvSpPr>
          <p:spPr>
            <a:xfrm>
              <a:off x="32852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" name="Google Shape;2030;p114"/>
            <p:cNvSpPr/>
            <p:nvPr/>
          </p:nvSpPr>
          <p:spPr>
            <a:xfrm>
              <a:off x="32852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" name="Google Shape;2031;p114"/>
            <p:cNvSpPr/>
            <p:nvPr/>
          </p:nvSpPr>
          <p:spPr>
            <a:xfrm>
              <a:off x="32852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" name="Google Shape;2032;p114"/>
            <p:cNvSpPr/>
            <p:nvPr/>
          </p:nvSpPr>
          <p:spPr>
            <a:xfrm>
              <a:off x="3209025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" name="Google Shape;2033;p114"/>
            <p:cNvSpPr/>
            <p:nvPr/>
          </p:nvSpPr>
          <p:spPr>
            <a:xfrm>
              <a:off x="32090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" name="Google Shape;2034;p114"/>
            <p:cNvSpPr/>
            <p:nvPr/>
          </p:nvSpPr>
          <p:spPr>
            <a:xfrm>
              <a:off x="32090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" name="Google Shape;2035;p114"/>
            <p:cNvSpPr/>
            <p:nvPr/>
          </p:nvSpPr>
          <p:spPr>
            <a:xfrm>
              <a:off x="32090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2036;p114"/>
            <p:cNvSpPr/>
            <p:nvPr/>
          </p:nvSpPr>
          <p:spPr>
            <a:xfrm>
              <a:off x="32090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" name="Google Shape;2037;p114"/>
            <p:cNvSpPr/>
            <p:nvPr/>
          </p:nvSpPr>
          <p:spPr>
            <a:xfrm>
              <a:off x="41994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" name="Google Shape;2038;p114"/>
            <p:cNvSpPr/>
            <p:nvPr/>
          </p:nvSpPr>
          <p:spPr>
            <a:xfrm>
              <a:off x="3132800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" name="Google Shape;2039;p114"/>
            <p:cNvSpPr/>
            <p:nvPr/>
          </p:nvSpPr>
          <p:spPr>
            <a:xfrm>
              <a:off x="305680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" name="Google Shape;2040;p114"/>
            <p:cNvSpPr/>
            <p:nvPr/>
          </p:nvSpPr>
          <p:spPr>
            <a:xfrm>
              <a:off x="43516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" name="Google Shape;2041;p114"/>
            <p:cNvSpPr/>
            <p:nvPr/>
          </p:nvSpPr>
          <p:spPr>
            <a:xfrm>
              <a:off x="43516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" name="Google Shape;2042;p114"/>
            <p:cNvSpPr/>
            <p:nvPr/>
          </p:nvSpPr>
          <p:spPr>
            <a:xfrm>
              <a:off x="43516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" name="Google Shape;2043;p114"/>
            <p:cNvSpPr/>
            <p:nvPr/>
          </p:nvSpPr>
          <p:spPr>
            <a:xfrm>
              <a:off x="43516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" name="Google Shape;2044;p114"/>
            <p:cNvSpPr/>
            <p:nvPr/>
          </p:nvSpPr>
          <p:spPr>
            <a:xfrm>
              <a:off x="43516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" name="Google Shape;2045;p114"/>
            <p:cNvSpPr/>
            <p:nvPr/>
          </p:nvSpPr>
          <p:spPr>
            <a:xfrm>
              <a:off x="43516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" name="Google Shape;2046;p114"/>
            <p:cNvSpPr/>
            <p:nvPr/>
          </p:nvSpPr>
          <p:spPr>
            <a:xfrm>
              <a:off x="43516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" name="Google Shape;2047;p114"/>
            <p:cNvSpPr/>
            <p:nvPr/>
          </p:nvSpPr>
          <p:spPr>
            <a:xfrm>
              <a:off x="397095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" name="Google Shape;2048;p114"/>
            <p:cNvSpPr/>
            <p:nvPr/>
          </p:nvSpPr>
          <p:spPr>
            <a:xfrm>
              <a:off x="39709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" name="Google Shape;2049;p114"/>
            <p:cNvSpPr/>
            <p:nvPr/>
          </p:nvSpPr>
          <p:spPr>
            <a:xfrm>
              <a:off x="36661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" name="Google Shape;2050;p114"/>
            <p:cNvSpPr/>
            <p:nvPr/>
          </p:nvSpPr>
          <p:spPr>
            <a:xfrm>
              <a:off x="37423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" name="Google Shape;2051;p114"/>
            <p:cNvSpPr/>
            <p:nvPr/>
          </p:nvSpPr>
          <p:spPr>
            <a:xfrm>
              <a:off x="37423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" name="Google Shape;2052;p114"/>
            <p:cNvSpPr/>
            <p:nvPr/>
          </p:nvSpPr>
          <p:spPr>
            <a:xfrm>
              <a:off x="38185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" name="Google Shape;2053;p114"/>
            <p:cNvSpPr/>
            <p:nvPr/>
          </p:nvSpPr>
          <p:spPr>
            <a:xfrm>
              <a:off x="38947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" name="Google Shape;2054;p114"/>
            <p:cNvSpPr/>
            <p:nvPr/>
          </p:nvSpPr>
          <p:spPr>
            <a:xfrm>
              <a:off x="38947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" name="Google Shape;2055;p114"/>
            <p:cNvSpPr/>
            <p:nvPr/>
          </p:nvSpPr>
          <p:spPr>
            <a:xfrm>
              <a:off x="39709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" name="Google Shape;2056;p114"/>
            <p:cNvSpPr/>
            <p:nvPr/>
          </p:nvSpPr>
          <p:spPr>
            <a:xfrm>
              <a:off x="39709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" name="Google Shape;2057;p114"/>
            <p:cNvSpPr/>
            <p:nvPr/>
          </p:nvSpPr>
          <p:spPr>
            <a:xfrm>
              <a:off x="40469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" name="Google Shape;2058;p114"/>
            <p:cNvSpPr/>
            <p:nvPr/>
          </p:nvSpPr>
          <p:spPr>
            <a:xfrm>
              <a:off x="40469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" name="Google Shape;2059;p114"/>
            <p:cNvSpPr/>
            <p:nvPr/>
          </p:nvSpPr>
          <p:spPr>
            <a:xfrm>
              <a:off x="40469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" name="Google Shape;2060;p114"/>
            <p:cNvSpPr/>
            <p:nvPr/>
          </p:nvSpPr>
          <p:spPr>
            <a:xfrm>
              <a:off x="40469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" name="Google Shape;2061;p114"/>
            <p:cNvSpPr/>
            <p:nvPr/>
          </p:nvSpPr>
          <p:spPr>
            <a:xfrm>
              <a:off x="41231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" name="Google Shape;2062;p114"/>
            <p:cNvSpPr/>
            <p:nvPr/>
          </p:nvSpPr>
          <p:spPr>
            <a:xfrm>
              <a:off x="41231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" name="Google Shape;2063;p114"/>
            <p:cNvSpPr/>
            <p:nvPr/>
          </p:nvSpPr>
          <p:spPr>
            <a:xfrm>
              <a:off x="41231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" name="Google Shape;2064;p114"/>
            <p:cNvSpPr/>
            <p:nvPr/>
          </p:nvSpPr>
          <p:spPr>
            <a:xfrm>
              <a:off x="41231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" name="Google Shape;2065;p114"/>
            <p:cNvSpPr/>
            <p:nvPr/>
          </p:nvSpPr>
          <p:spPr>
            <a:xfrm>
              <a:off x="41231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" name="Google Shape;2066;p114"/>
            <p:cNvSpPr/>
            <p:nvPr/>
          </p:nvSpPr>
          <p:spPr>
            <a:xfrm>
              <a:off x="41231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" name="Google Shape;2067;p114"/>
            <p:cNvSpPr/>
            <p:nvPr/>
          </p:nvSpPr>
          <p:spPr>
            <a:xfrm>
              <a:off x="41994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" name="Google Shape;2068;p114"/>
            <p:cNvSpPr/>
            <p:nvPr/>
          </p:nvSpPr>
          <p:spPr>
            <a:xfrm>
              <a:off x="41994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" name="Google Shape;2069;p114"/>
            <p:cNvSpPr/>
            <p:nvPr/>
          </p:nvSpPr>
          <p:spPr>
            <a:xfrm>
              <a:off x="41994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" name="Google Shape;2070;p114"/>
            <p:cNvSpPr/>
            <p:nvPr/>
          </p:nvSpPr>
          <p:spPr>
            <a:xfrm>
              <a:off x="41994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" name="Google Shape;2071;p114"/>
            <p:cNvSpPr/>
            <p:nvPr/>
          </p:nvSpPr>
          <p:spPr>
            <a:xfrm>
              <a:off x="41994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" name="Google Shape;2072;p114"/>
            <p:cNvSpPr/>
            <p:nvPr/>
          </p:nvSpPr>
          <p:spPr>
            <a:xfrm>
              <a:off x="41994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" name="Google Shape;2073;p114"/>
            <p:cNvSpPr/>
            <p:nvPr/>
          </p:nvSpPr>
          <p:spPr>
            <a:xfrm>
              <a:off x="41994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" name="Google Shape;2074;p114"/>
            <p:cNvSpPr/>
            <p:nvPr/>
          </p:nvSpPr>
          <p:spPr>
            <a:xfrm>
              <a:off x="42756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" name="Google Shape;2075;p114"/>
            <p:cNvSpPr/>
            <p:nvPr/>
          </p:nvSpPr>
          <p:spPr>
            <a:xfrm>
              <a:off x="42756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" name="Google Shape;2076;p114"/>
            <p:cNvSpPr/>
            <p:nvPr/>
          </p:nvSpPr>
          <p:spPr>
            <a:xfrm>
              <a:off x="42756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" name="Google Shape;2077;p114"/>
            <p:cNvSpPr/>
            <p:nvPr/>
          </p:nvSpPr>
          <p:spPr>
            <a:xfrm>
              <a:off x="42756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" name="Google Shape;2078;p114"/>
            <p:cNvSpPr/>
            <p:nvPr/>
          </p:nvSpPr>
          <p:spPr>
            <a:xfrm>
              <a:off x="42756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" name="Google Shape;2079;p114"/>
            <p:cNvSpPr/>
            <p:nvPr/>
          </p:nvSpPr>
          <p:spPr>
            <a:xfrm>
              <a:off x="42756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" name="Google Shape;2080;p114"/>
            <p:cNvSpPr/>
            <p:nvPr/>
          </p:nvSpPr>
          <p:spPr>
            <a:xfrm>
              <a:off x="42756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" name="Google Shape;2081;p114"/>
            <p:cNvSpPr/>
            <p:nvPr/>
          </p:nvSpPr>
          <p:spPr>
            <a:xfrm>
              <a:off x="42756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9" name="Google Shape;2082;p114"/>
            <p:cNvSpPr/>
            <p:nvPr/>
          </p:nvSpPr>
          <p:spPr>
            <a:xfrm>
              <a:off x="43516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0" name="Google Shape;2083;p114"/>
            <p:cNvSpPr/>
            <p:nvPr/>
          </p:nvSpPr>
          <p:spPr>
            <a:xfrm>
              <a:off x="44278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" name="Google Shape;2084;p114"/>
            <p:cNvSpPr/>
            <p:nvPr/>
          </p:nvSpPr>
          <p:spPr>
            <a:xfrm>
              <a:off x="44278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" name="Google Shape;2085;p114"/>
            <p:cNvSpPr/>
            <p:nvPr/>
          </p:nvSpPr>
          <p:spPr>
            <a:xfrm>
              <a:off x="44278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" name="Google Shape;2086;p114"/>
            <p:cNvSpPr/>
            <p:nvPr/>
          </p:nvSpPr>
          <p:spPr>
            <a:xfrm>
              <a:off x="44278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" name="Google Shape;2087;p114"/>
            <p:cNvSpPr/>
            <p:nvPr/>
          </p:nvSpPr>
          <p:spPr>
            <a:xfrm>
              <a:off x="44278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" name="Google Shape;2088;p114"/>
            <p:cNvSpPr/>
            <p:nvPr/>
          </p:nvSpPr>
          <p:spPr>
            <a:xfrm>
              <a:off x="44278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6" name="Google Shape;2089;p114"/>
            <p:cNvSpPr/>
            <p:nvPr/>
          </p:nvSpPr>
          <p:spPr>
            <a:xfrm>
              <a:off x="44278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" name="Google Shape;2090;p114"/>
            <p:cNvSpPr/>
            <p:nvPr/>
          </p:nvSpPr>
          <p:spPr>
            <a:xfrm>
              <a:off x="44278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" name="Google Shape;2091;p114"/>
            <p:cNvSpPr/>
            <p:nvPr/>
          </p:nvSpPr>
          <p:spPr>
            <a:xfrm>
              <a:off x="4427825" y="1571400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" name="Google Shape;2092;p114"/>
            <p:cNvSpPr/>
            <p:nvPr/>
          </p:nvSpPr>
          <p:spPr>
            <a:xfrm>
              <a:off x="43516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" name="Google Shape;2093;p114"/>
            <p:cNvSpPr/>
            <p:nvPr/>
          </p:nvSpPr>
          <p:spPr>
            <a:xfrm>
              <a:off x="42756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" name="Google Shape;2094;p114"/>
            <p:cNvSpPr/>
            <p:nvPr/>
          </p:nvSpPr>
          <p:spPr>
            <a:xfrm>
              <a:off x="42756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" name="Google Shape;2095;p114"/>
            <p:cNvSpPr/>
            <p:nvPr/>
          </p:nvSpPr>
          <p:spPr>
            <a:xfrm>
              <a:off x="41994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" name="Google Shape;2096;p114"/>
            <p:cNvSpPr/>
            <p:nvPr/>
          </p:nvSpPr>
          <p:spPr>
            <a:xfrm>
              <a:off x="41994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" name="Google Shape;2097;p114"/>
            <p:cNvSpPr/>
            <p:nvPr/>
          </p:nvSpPr>
          <p:spPr>
            <a:xfrm>
              <a:off x="41994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" name="Google Shape;2098;p114"/>
            <p:cNvSpPr/>
            <p:nvPr/>
          </p:nvSpPr>
          <p:spPr>
            <a:xfrm>
              <a:off x="41994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" name="Google Shape;2099;p114"/>
            <p:cNvSpPr/>
            <p:nvPr/>
          </p:nvSpPr>
          <p:spPr>
            <a:xfrm>
              <a:off x="41231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7" name="Google Shape;2100;p114"/>
            <p:cNvSpPr/>
            <p:nvPr/>
          </p:nvSpPr>
          <p:spPr>
            <a:xfrm>
              <a:off x="41231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" name="Google Shape;2101;p114"/>
            <p:cNvSpPr/>
            <p:nvPr/>
          </p:nvSpPr>
          <p:spPr>
            <a:xfrm>
              <a:off x="41231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" name="Google Shape;2102;p114"/>
            <p:cNvSpPr/>
            <p:nvPr/>
          </p:nvSpPr>
          <p:spPr>
            <a:xfrm>
              <a:off x="41231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" name="Google Shape;2103;p114"/>
            <p:cNvSpPr/>
            <p:nvPr/>
          </p:nvSpPr>
          <p:spPr>
            <a:xfrm>
              <a:off x="41231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" name="Google Shape;2104;p114"/>
            <p:cNvSpPr/>
            <p:nvPr/>
          </p:nvSpPr>
          <p:spPr>
            <a:xfrm>
              <a:off x="41231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2" name="Google Shape;2105;p114"/>
            <p:cNvSpPr/>
            <p:nvPr/>
          </p:nvSpPr>
          <p:spPr>
            <a:xfrm>
              <a:off x="40469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3" name="Google Shape;2106;p114"/>
            <p:cNvSpPr/>
            <p:nvPr/>
          </p:nvSpPr>
          <p:spPr>
            <a:xfrm>
              <a:off x="40469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" name="Google Shape;2107;p114"/>
            <p:cNvSpPr/>
            <p:nvPr/>
          </p:nvSpPr>
          <p:spPr>
            <a:xfrm>
              <a:off x="40469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5" name="Google Shape;2108;p114"/>
            <p:cNvSpPr/>
            <p:nvPr/>
          </p:nvSpPr>
          <p:spPr>
            <a:xfrm>
              <a:off x="40469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6" name="Google Shape;2109;p114"/>
            <p:cNvSpPr/>
            <p:nvPr/>
          </p:nvSpPr>
          <p:spPr>
            <a:xfrm>
              <a:off x="40469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7" name="Google Shape;2110;p114"/>
            <p:cNvSpPr/>
            <p:nvPr/>
          </p:nvSpPr>
          <p:spPr>
            <a:xfrm>
              <a:off x="40469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8" name="Google Shape;2111;p114"/>
            <p:cNvSpPr/>
            <p:nvPr/>
          </p:nvSpPr>
          <p:spPr>
            <a:xfrm>
              <a:off x="40469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" name="Google Shape;2112;p114"/>
            <p:cNvSpPr/>
            <p:nvPr/>
          </p:nvSpPr>
          <p:spPr>
            <a:xfrm>
              <a:off x="40469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" name="Google Shape;2113;p114"/>
            <p:cNvSpPr/>
            <p:nvPr/>
          </p:nvSpPr>
          <p:spPr>
            <a:xfrm>
              <a:off x="39709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" name="Google Shape;2114;p114"/>
            <p:cNvSpPr/>
            <p:nvPr/>
          </p:nvSpPr>
          <p:spPr>
            <a:xfrm>
              <a:off x="39709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" name="Google Shape;2115;p114"/>
            <p:cNvSpPr/>
            <p:nvPr/>
          </p:nvSpPr>
          <p:spPr>
            <a:xfrm>
              <a:off x="39709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3" name="Google Shape;2116;p114"/>
            <p:cNvSpPr/>
            <p:nvPr/>
          </p:nvSpPr>
          <p:spPr>
            <a:xfrm>
              <a:off x="39709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4" name="Google Shape;2117;p114"/>
            <p:cNvSpPr/>
            <p:nvPr/>
          </p:nvSpPr>
          <p:spPr>
            <a:xfrm>
              <a:off x="39709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5" name="Google Shape;2118;p114"/>
            <p:cNvSpPr/>
            <p:nvPr/>
          </p:nvSpPr>
          <p:spPr>
            <a:xfrm>
              <a:off x="39709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6" name="Google Shape;2119;p114"/>
            <p:cNvSpPr/>
            <p:nvPr/>
          </p:nvSpPr>
          <p:spPr>
            <a:xfrm>
              <a:off x="39709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7" name="Google Shape;2120;p114"/>
            <p:cNvSpPr/>
            <p:nvPr/>
          </p:nvSpPr>
          <p:spPr>
            <a:xfrm>
              <a:off x="39709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8" name="Google Shape;2121;p114"/>
            <p:cNvSpPr/>
            <p:nvPr/>
          </p:nvSpPr>
          <p:spPr>
            <a:xfrm>
              <a:off x="39709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9" name="Google Shape;2122;p114"/>
            <p:cNvSpPr/>
            <p:nvPr/>
          </p:nvSpPr>
          <p:spPr>
            <a:xfrm>
              <a:off x="38947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0" name="Google Shape;2123;p114"/>
            <p:cNvSpPr/>
            <p:nvPr/>
          </p:nvSpPr>
          <p:spPr>
            <a:xfrm>
              <a:off x="38947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1" name="Google Shape;2124;p114"/>
            <p:cNvSpPr/>
            <p:nvPr/>
          </p:nvSpPr>
          <p:spPr>
            <a:xfrm>
              <a:off x="38947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2" name="Google Shape;2125;p114"/>
            <p:cNvSpPr/>
            <p:nvPr/>
          </p:nvSpPr>
          <p:spPr>
            <a:xfrm>
              <a:off x="38947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3" name="Google Shape;2126;p114"/>
            <p:cNvSpPr/>
            <p:nvPr/>
          </p:nvSpPr>
          <p:spPr>
            <a:xfrm>
              <a:off x="38947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4" name="Google Shape;2127;p114"/>
            <p:cNvSpPr/>
            <p:nvPr/>
          </p:nvSpPr>
          <p:spPr>
            <a:xfrm>
              <a:off x="3894725" y="1571400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5" name="Google Shape;2128;p114"/>
            <p:cNvSpPr/>
            <p:nvPr/>
          </p:nvSpPr>
          <p:spPr>
            <a:xfrm>
              <a:off x="38947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6" name="Google Shape;2129;p114"/>
            <p:cNvSpPr/>
            <p:nvPr/>
          </p:nvSpPr>
          <p:spPr>
            <a:xfrm>
              <a:off x="38947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7" name="Google Shape;2130;p114"/>
            <p:cNvSpPr/>
            <p:nvPr/>
          </p:nvSpPr>
          <p:spPr>
            <a:xfrm>
              <a:off x="38947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8" name="Google Shape;2131;p114"/>
            <p:cNvSpPr/>
            <p:nvPr/>
          </p:nvSpPr>
          <p:spPr>
            <a:xfrm>
              <a:off x="38947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9" name="Google Shape;2132;p114"/>
            <p:cNvSpPr/>
            <p:nvPr/>
          </p:nvSpPr>
          <p:spPr>
            <a:xfrm>
              <a:off x="38185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0" name="Google Shape;2133;p114"/>
            <p:cNvSpPr/>
            <p:nvPr/>
          </p:nvSpPr>
          <p:spPr>
            <a:xfrm>
              <a:off x="38185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1" name="Google Shape;2134;p114"/>
            <p:cNvSpPr/>
            <p:nvPr/>
          </p:nvSpPr>
          <p:spPr>
            <a:xfrm>
              <a:off x="38185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2" name="Google Shape;2135;p114"/>
            <p:cNvSpPr/>
            <p:nvPr/>
          </p:nvSpPr>
          <p:spPr>
            <a:xfrm>
              <a:off x="38185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3" name="Google Shape;2136;p114"/>
            <p:cNvSpPr/>
            <p:nvPr/>
          </p:nvSpPr>
          <p:spPr>
            <a:xfrm>
              <a:off x="38185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4" name="Google Shape;2137;p114"/>
            <p:cNvSpPr/>
            <p:nvPr/>
          </p:nvSpPr>
          <p:spPr>
            <a:xfrm>
              <a:off x="38185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5" name="Google Shape;2138;p114"/>
            <p:cNvSpPr/>
            <p:nvPr/>
          </p:nvSpPr>
          <p:spPr>
            <a:xfrm>
              <a:off x="38185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6" name="Google Shape;2139;p114"/>
            <p:cNvSpPr/>
            <p:nvPr/>
          </p:nvSpPr>
          <p:spPr>
            <a:xfrm>
              <a:off x="38185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7" name="Google Shape;2140;p114"/>
            <p:cNvSpPr/>
            <p:nvPr/>
          </p:nvSpPr>
          <p:spPr>
            <a:xfrm>
              <a:off x="38185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8" name="Google Shape;2141;p114"/>
            <p:cNvSpPr/>
            <p:nvPr/>
          </p:nvSpPr>
          <p:spPr>
            <a:xfrm>
              <a:off x="38185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9" name="Google Shape;2142;p114"/>
            <p:cNvSpPr/>
            <p:nvPr/>
          </p:nvSpPr>
          <p:spPr>
            <a:xfrm>
              <a:off x="38185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0" name="Google Shape;2143;p114"/>
            <p:cNvSpPr/>
            <p:nvPr/>
          </p:nvSpPr>
          <p:spPr>
            <a:xfrm>
              <a:off x="37423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1" name="Google Shape;2144;p114"/>
            <p:cNvSpPr/>
            <p:nvPr/>
          </p:nvSpPr>
          <p:spPr>
            <a:xfrm>
              <a:off x="37423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2" name="Google Shape;2145;p114"/>
            <p:cNvSpPr/>
            <p:nvPr/>
          </p:nvSpPr>
          <p:spPr>
            <a:xfrm>
              <a:off x="37423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3" name="Google Shape;2146;p114"/>
            <p:cNvSpPr/>
            <p:nvPr/>
          </p:nvSpPr>
          <p:spPr>
            <a:xfrm>
              <a:off x="37423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4" name="Google Shape;2147;p114"/>
            <p:cNvSpPr/>
            <p:nvPr/>
          </p:nvSpPr>
          <p:spPr>
            <a:xfrm>
              <a:off x="37423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5" name="Google Shape;2148;p114"/>
            <p:cNvSpPr/>
            <p:nvPr/>
          </p:nvSpPr>
          <p:spPr>
            <a:xfrm>
              <a:off x="37423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6" name="Google Shape;2149;p114"/>
            <p:cNvSpPr/>
            <p:nvPr/>
          </p:nvSpPr>
          <p:spPr>
            <a:xfrm>
              <a:off x="37423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7" name="Google Shape;2150;p114"/>
            <p:cNvSpPr/>
            <p:nvPr/>
          </p:nvSpPr>
          <p:spPr>
            <a:xfrm>
              <a:off x="37423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8" name="Google Shape;2151;p114"/>
            <p:cNvSpPr/>
            <p:nvPr/>
          </p:nvSpPr>
          <p:spPr>
            <a:xfrm>
              <a:off x="37423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9" name="Google Shape;2152;p114"/>
            <p:cNvSpPr/>
            <p:nvPr/>
          </p:nvSpPr>
          <p:spPr>
            <a:xfrm>
              <a:off x="36661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0" name="Google Shape;2153;p114"/>
            <p:cNvSpPr/>
            <p:nvPr/>
          </p:nvSpPr>
          <p:spPr>
            <a:xfrm>
              <a:off x="36661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1" name="Google Shape;2154;p114"/>
            <p:cNvSpPr/>
            <p:nvPr/>
          </p:nvSpPr>
          <p:spPr>
            <a:xfrm>
              <a:off x="36661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2" name="Google Shape;2155;p114"/>
            <p:cNvSpPr/>
            <p:nvPr/>
          </p:nvSpPr>
          <p:spPr>
            <a:xfrm>
              <a:off x="36661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3" name="Google Shape;2156;p114"/>
            <p:cNvSpPr/>
            <p:nvPr/>
          </p:nvSpPr>
          <p:spPr>
            <a:xfrm>
              <a:off x="366610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4" name="Google Shape;2157;p114"/>
            <p:cNvSpPr/>
            <p:nvPr/>
          </p:nvSpPr>
          <p:spPr>
            <a:xfrm>
              <a:off x="35898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5" name="Google Shape;2158;p114"/>
            <p:cNvSpPr/>
            <p:nvPr/>
          </p:nvSpPr>
          <p:spPr>
            <a:xfrm>
              <a:off x="35898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6" name="Google Shape;2159;p114"/>
            <p:cNvSpPr/>
            <p:nvPr/>
          </p:nvSpPr>
          <p:spPr>
            <a:xfrm>
              <a:off x="35898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7" name="Google Shape;2160;p114"/>
            <p:cNvSpPr/>
            <p:nvPr/>
          </p:nvSpPr>
          <p:spPr>
            <a:xfrm>
              <a:off x="35898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8" name="Google Shape;2161;p114"/>
            <p:cNvSpPr/>
            <p:nvPr/>
          </p:nvSpPr>
          <p:spPr>
            <a:xfrm>
              <a:off x="35898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9" name="Google Shape;2162;p114"/>
            <p:cNvSpPr/>
            <p:nvPr/>
          </p:nvSpPr>
          <p:spPr>
            <a:xfrm>
              <a:off x="35136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" name="Google Shape;2163;p114"/>
            <p:cNvSpPr/>
            <p:nvPr/>
          </p:nvSpPr>
          <p:spPr>
            <a:xfrm>
              <a:off x="35136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" name="Google Shape;2164;p114"/>
            <p:cNvSpPr/>
            <p:nvPr/>
          </p:nvSpPr>
          <p:spPr>
            <a:xfrm>
              <a:off x="35136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2" name="Google Shape;2165;p114"/>
            <p:cNvSpPr/>
            <p:nvPr/>
          </p:nvSpPr>
          <p:spPr>
            <a:xfrm>
              <a:off x="35136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" name="Google Shape;2166;p114"/>
            <p:cNvSpPr/>
            <p:nvPr/>
          </p:nvSpPr>
          <p:spPr>
            <a:xfrm>
              <a:off x="35136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" name="Google Shape;2167;p114"/>
            <p:cNvSpPr/>
            <p:nvPr/>
          </p:nvSpPr>
          <p:spPr>
            <a:xfrm>
              <a:off x="35136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" name="Google Shape;2168;p114"/>
            <p:cNvSpPr/>
            <p:nvPr/>
          </p:nvSpPr>
          <p:spPr>
            <a:xfrm>
              <a:off x="35136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" name="Google Shape;2169;p114"/>
            <p:cNvSpPr/>
            <p:nvPr/>
          </p:nvSpPr>
          <p:spPr>
            <a:xfrm>
              <a:off x="34374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" name="Google Shape;2170;p114"/>
            <p:cNvSpPr/>
            <p:nvPr/>
          </p:nvSpPr>
          <p:spPr>
            <a:xfrm>
              <a:off x="34374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" name="Google Shape;2171;p114"/>
            <p:cNvSpPr/>
            <p:nvPr/>
          </p:nvSpPr>
          <p:spPr>
            <a:xfrm>
              <a:off x="34374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" name="Google Shape;2172;p114"/>
            <p:cNvSpPr/>
            <p:nvPr/>
          </p:nvSpPr>
          <p:spPr>
            <a:xfrm>
              <a:off x="34374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" name="Google Shape;2173;p114"/>
            <p:cNvSpPr/>
            <p:nvPr/>
          </p:nvSpPr>
          <p:spPr>
            <a:xfrm>
              <a:off x="34374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" name="Google Shape;2174;p114"/>
            <p:cNvSpPr/>
            <p:nvPr/>
          </p:nvSpPr>
          <p:spPr>
            <a:xfrm>
              <a:off x="34374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2" name="Google Shape;2175;p114"/>
            <p:cNvSpPr/>
            <p:nvPr/>
          </p:nvSpPr>
          <p:spPr>
            <a:xfrm>
              <a:off x="34374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3" name="Google Shape;2176;p114"/>
            <p:cNvSpPr/>
            <p:nvPr/>
          </p:nvSpPr>
          <p:spPr>
            <a:xfrm>
              <a:off x="33614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4" name="Google Shape;2177;p114"/>
            <p:cNvSpPr/>
            <p:nvPr/>
          </p:nvSpPr>
          <p:spPr>
            <a:xfrm>
              <a:off x="33614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5" name="Google Shape;2178;p114"/>
            <p:cNvSpPr/>
            <p:nvPr/>
          </p:nvSpPr>
          <p:spPr>
            <a:xfrm>
              <a:off x="33614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" name="Google Shape;2179;p114"/>
            <p:cNvSpPr/>
            <p:nvPr/>
          </p:nvSpPr>
          <p:spPr>
            <a:xfrm>
              <a:off x="33614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7" name="Google Shape;2180;p114"/>
            <p:cNvSpPr/>
            <p:nvPr/>
          </p:nvSpPr>
          <p:spPr>
            <a:xfrm>
              <a:off x="32852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8" name="Google Shape;2181;p114"/>
            <p:cNvSpPr/>
            <p:nvPr/>
          </p:nvSpPr>
          <p:spPr>
            <a:xfrm>
              <a:off x="31328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" name="Google Shape;2182;p114"/>
            <p:cNvSpPr/>
            <p:nvPr/>
          </p:nvSpPr>
          <p:spPr>
            <a:xfrm>
              <a:off x="30568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" name="Google Shape;2183;p114"/>
            <p:cNvSpPr/>
            <p:nvPr/>
          </p:nvSpPr>
          <p:spPr>
            <a:xfrm>
              <a:off x="3056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" name="Google Shape;2184;p114"/>
            <p:cNvSpPr/>
            <p:nvPr/>
          </p:nvSpPr>
          <p:spPr>
            <a:xfrm>
              <a:off x="29805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2" name="Google Shape;2185;p114"/>
            <p:cNvSpPr/>
            <p:nvPr/>
          </p:nvSpPr>
          <p:spPr>
            <a:xfrm>
              <a:off x="29805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" name="Google Shape;2186;p114"/>
            <p:cNvSpPr/>
            <p:nvPr/>
          </p:nvSpPr>
          <p:spPr>
            <a:xfrm>
              <a:off x="29805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" name="Google Shape;2187;p114"/>
            <p:cNvSpPr/>
            <p:nvPr/>
          </p:nvSpPr>
          <p:spPr>
            <a:xfrm>
              <a:off x="29805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5" name="Google Shape;2188;p114"/>
            <p:cNvSpPr/>
            <p:nvPr/>
          </p:nvSpPr>
          <p:spPr>
            <a:xfrm>
              <a:off x="29805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6" name="Google Shape;2189;p114"/>
            <p:cNvSpPr/>
            <p:nvPr/>
          </p:nvSpPr>
          <p:spPr>
            <a:xfrm>
              <a:off x="29805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7" name="Google Shape;2190;p114"/>
            <p:cNvSpPr/>
            <p:nvPr/>
          </p:nvSpPr>
          <p:spPr>
            <a:xfrm>
              <a:off x="29043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8" name="Google Shape;2191;p114"/>
            <p:cNvSpPr/>
            <p:nvPr/>
          </p:nvSpPr>
          <p:spPr>
            <a:xfrm>
              <a:off x="29043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" name="Google Shape;2192;p114"/>
            <p:cNvSpPr/>
            <p:nvPr/>
          </p:nvSpPr>
          <p:spPr>
            <a:xfrm>
              <a:off x="29043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" name="Google Shape;2193;p114"/>
            <p:cNvSpPr/>
            <p:nvPr/>
          </p:nvSpPr>
          <p:spPr>
            <a:xfrm>
              <a:off x="29043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" name="Google Shape;2194;p114"/>
            <p:cNvSpPr/>
            <p:nvPr/>
          </p:nvSpPr>
          <p:spPr>
            <a:xfrm>
              <a:off x="29043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" name="Google Shape;2195;p114"/>
            <p:cNvSpPr/>
            <p:nvPr/>
          </p:nvSpPr>
          <p:spPr>
            <a:xfrm>
              <a:off x="29043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" name="Google Shape;2196;p114"/>
            <p:cNvSpPr/>
            <p:nvPr/>
          </p:nvSpPr>
          <p:spPr>
            <a:xfrm>
              <a:off x="29043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" name="Google Shape;2197;p114"/>
            <p:cNvSpPr/>
            <p:nvPr/>
          </p:nvSpPr>
          <p:spPr>
            <a:xfrm>
              <a:off x="28281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" name="Google Shape;2198;p114"/>
            <p:cNvSpPr/>
            <p:nvPr/>
          </p:nvSpPr>
          <p:spPr>
            <a:xfrm>
              <a:off x="28281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" name="Google Shape;2199;p114"/>
            <p:cNvSpPr/>
            <p:nvPr/>
          </p:nvSpPr>
          <p:spPr>
            <a:xfrm>
              <a:off x="28281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" name="Google Shape;2200;p114"/>
            <p:cNvSpPr/>
            <p:nvPr/>
          </p:nvSpPr>
          <p:spPr>
            <a:xfrm>
              <a:off x="28281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" name="Google Shape;2201;p114"/>
            <p:cNvSpPr/>
            <p:nvPr/>
          </p:nvSpPr>
          <p:spPr>
            <a:xfrm>
              <a:off x="28281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" name="Google Shape;2202;p114"/>
            <p:cNvSpPr/>
            <p:nvPr/>
          </p:nvSpPr>
          <p:spPr>
            <a:xfrm>
              <a:off x="28281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0" name="Google Shape;2203;p114"/>
            <p:cNvSpPr/>
            <p:nvPr/>
          </p:nvSpPr>
          <p:spPr>
            <a:xfrm>
              <a:off x="28281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1" name="Google Shape;2204;p114"/>
            <p:cNvSpPr/>
            <p:nvPr/>
          </p:nvSpPr>
          <p:spPr>
            <a:xfrm>
              <a:off x="282815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2" name="Google Shape;2205;p114"/>
            <p:cNvSpPr/>
            <p:nvPr/>
          </p:nvSpPr>
          <p:spPr>
            <a:xfrm>
              <a:off x="27519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3" name="Google Shape;2206;p114"/>
            <p:cNvSpPr/>
            <p:nvPr/>
          </p:nvSpPr>
          <p:spPr>
            <a:xfrm>
              <a:off x="27519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" name="Google Shape;2207;p114"/>
            <p:cNvSpPr/>
            <p:nvPr/>
          </p:nvSpPr>
          <p:spPr>
            <a:xfrm>
              <a:off x="27519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" name="Google Shape;2208;p114"/>
            <p:cNvSpPr/>
            <p:nvPr/>
          </p:nvSpPr>
          <p:spPr>
            <a:xfrm>
              <a:off x="27519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" name="Google Shape;2209;p114"/>
            <p:cNvSpPr/>
            <p:nvPr/>
          </p:nvSpPr>
          <p:spPr>
            <a:xfrm>
              <a:off x="27519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" name="Google Shape;2210;p114"/>
            <p:cNvSpPr/>
            <p:nvPr/>
          </p:nvSpPr>
          <p:spPr>
            <a:xfrm>
              <a:off x="275195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" name="Google Shape;2211;p114"/>
            <p:cNvSpPr/>
            <p:nvPr/>
          </p:nvSpPr>
          <p:spPr>
            <a:xfrm>
              <a:off x="27519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" name="Google Shape;2212;p114"/>
            <p:cNvSpPr/>
            <p:nvPr/>
          </p:nvSpPr>
          <p:spPr>
            <a:xfrm>
              <a:off x="2751950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" name="Google Shape;2213;p114"/>
            <p:cNvSpPr/>
            <p:nvPr/>
          </p:nvSpPr>
          <p:spPr>
            <a:xfrm>
              <a:off x="2675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" name="Google Shape;2214;p114"/>
            <p:cNvSpPr/>
            <p:nvPr/>
          </p:nvSpPr>
          <p:spPr>
            <a:xfrm>
              <a:off x="2675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" name="Google Shape;2215;p114"/>
            <p:cNvSpPr/>
            <p:nvPr/>
          </p:nvSpPr>
          <p:spPr>
            <a:xfrm>
              <a:off x="2675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" name="Google Shape;2216;p114"/>
            <p:cNvSpPr/>
            <p:nvPr/>
          </p:nvSpPr>
          <p:spPr>
            <a:xfrm>
              <a:off x="2675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" name="Google Shape;2217;p114"/>
            <p:cNvSpPr/>
            <p:nvPr/>
          </p:nvSpPr>
          <p:spPr>
            <a:xfrm>
              <a:off x="26759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" name="Google Shape;2218;p114"/>
            <p:cNvSpPr/>
            <p:nvPr/>
          </p:nvSpPr>
          <p:spPr>
            <a:xfrm>
              <a:off x="26759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" name="Google Shape;2219;p114"/>
            <p:cNvSpPr/>
            <p:nvPr/>
          </p:nvSpPr>
          <p:spPr>
            <a:xfrm>
              <a:off x="26759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" name="Google Shape;2220;p114"/>
            <p:cNvSpPr/>
            <p:nvPr/>
          </p:nvSpPr>
          <p:spPr>
            <a:xfrm>
              <a:off x="26759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" name="Google Shape;2221;p114"/>
            <p:cNvSpPr/>
            <p:nvPr/>
          </p:nvSpPr>
          <p:spPr>
            <a:xfrm>
              <a:off x="25997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" name="Google Shape;2222;p114"/>
            <p:cNvSpPr/>
            <p:nvPr/>
          </p:nvSpPr>
          <p:spPr>
            <a:xfrm>
              <a:off x="25997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" name="Google Shape;2223;p114"/>
            <p:cNvSpPr/>
            <p:nvPr/>
          </p:nvSpPr>
          <p:spPr>
            <a:xfrm>
              <a:off x="25997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" name="Google Shape;2224;p114"/>
            <p:cNvSpPr/>
            <p:nvPr/>
          </p:nvSpPr>
          <p:spPr>
            <a:xfrm>
              <a:off x="25997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" name="Google Shape;2225;p114"/>
            <p:cNvSpPr/>
            <p:nvPr/>
          </p:nvSpPr>
          <p:spPr>
            <a:xfrm>
              <a:off x="25997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" name="Google Shape;2226;p114"/>
            <p:cNvSpPr/>
            <p:nvPr/>
          </p:nvSpPr>
          <p:spPr>
            <a:xfrm>
              <a:off x="25997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" name="Google Shape;2227;p114"/>
            <p:cNvSpPr/>
            <p:nvPr/>
          </p:nvSpPr>
          <p:spPr>
            <a:xfrm>
              <a:off x="259972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" name="Google Shape;2228;p114"/>
            <p:cNvSpPr/>
            <p:nvPr/>
          </p:nvSpPr>
          <p:spPr>
            <a:xfrm>
              <a:off x="259972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" name="Google Shape;2229;p114"/>
            <p:cNvSpPr/>
            <p:nvPr/>
          </p:nvSpPr>
          <p:spPr>
            <a:xfrm>
              <a:off x="259972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7" name="Google Shape;2230;p114"/>
            <p:cNvSpPr/>
            <p:nvPr/>
          </p:nvSpPr>
          <p:spPr>
            <a:xfrm>
              <a:off x="25235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" name="Google Shape;2231;p114"/>
            <p:cNvSpPr/>
            <p:nvPr/>
          </p:nvSpPr>
          <p:spPr>
            <a:xfrm>
              <a:off x="25235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" name="Google Shape;2232;p114"/>
            <p:cNvSpPr/>
            <p:nvPr/>
          </p:nvSpPr>
          <p:spPr>
            <a:xfrm>
              <a:off x="25235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" name="Google Shape;2233;p114"/>
            <p:cNvSpPr/>
            <p:nvPr/>
          </p:nvSpPr>
          <p:spPr>
            <a:xfrm>
              <a:off x="2523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" name="Google Shape;2234;p114"/>
            <p:cNvSpPr/>
            <p:nvPr/>
          </p:nvSpPr>
          <p:spPr>
            <a:xfrm>
              <a:off x="2523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" name="Google Shape;2235;p114"/>
            <p:cNvSpPr/>
            <p:nvPr/>
          </p:nvSpPr>
          <p:spPr>
            <a:xfrm>
              <a:off x="25235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" name="Google Shape;2236;p114"/>
            <p:cNvSpPr/>
            <p:nvPr/>
          </p:nvSpPr>
          <p:spPr>
            <a:xfrm>
              <a:off x="25235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" name="Google Shape;2237;p114"/>
            <p:cNvSpPr/>
            <p:nvPr/>
          </p:nvSpPr>
          <p:spPr>
            <a:xfrm>
              <a:off x="2523500" y="11905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" name="Google Shape;2238;p114"/>
            <p:cNvSpPr/>
            <p:nvPr/>
          </p:nvSpPr>
          <p:spPr>
            <a:xfrm>
              <a:off x="25235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" name="Google Shape;2239;p114"/>
            <p:cNvSpPr/>
            <p:nvPr/>
          </p:nvSpPr>
          <p:spPr>
            <a:xfrm>
              <a:off x="25235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" name="Google Shape;2240;p114"/>
            <p:cNvSpPr/>
            <p:nvPr/>
          </p:nvSpPr>
          <p:spPr>
            <a:xfrm>
              <a:off x="24473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" name="Google Shape;2241;p114"/>
            <p:cNvSpPr/>
            <p:nvPr/>
          </p:nvSpPr>
          <p:spPr>
            <a:xfrm>
              <a:off x="24473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" name="Google Shape;2242;p114"/>
            <p:cNvSpPr/>
            <p:nvPr/>
          </p:nvSpPr>
          <p:spPr>
            <a:xfrm>
              <a:off x="24473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" name="Google Shape;2243;p114"/>
            <p:cNvSpPr/>
            <p:nvPr/>
          </p:nvSpPr>
          <p:spPr>
            <a:xfrm>
              <a:off x="24473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" name="Google Shape;2244;p114"/>
            <p:cNvSpPr/>
            <p:nvPr/>
          </p:nvSpPr>
          <p:spPr>
            <a:xfrm>
              <a:off x="24473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" name="Google Shape;2245;p114"/>
            <p:cNvSpPr/>
            <p:nvPr/>
          </p:nvSpPr>
          <p:spPr>
            <a:xfrm>
              <a:off x="24473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" name="Google Shape;2246;p114"/>
            <p:cNvSpPr/>
            <p:nvPr/>
          </p:nvSpPr>
          <p:spPr>
            <a:xfrm>
              <a:off x="2447300" y="12665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" name="Google Shape;2247;p114"/>
            <p:cNvSpPr/>
            <p:nvPr/>
          </p:nvSpPr>
          <p:spPr>
            <a:xfrm>
              <a:off x="24473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" name="Google Shape;2248;p114"/>
            <p:cNvSpPr/>
            <p:nvPr/>
          </p:nvSpPr>
          <p:spPr>
            <a:xfrm>
              <a:off x="2447300" y="11143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" name="Google Shape;2249;p114"/>
            <p:cNvSpPr/>
            <p:nvPr/>
          </p:nvSpPr>
          <p:spPr>
            <a:xfrm>
              <a:off x="24473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" name="Google Shape;2250;p114"/>
            <p:cNvSpPr/>
            <p:nvPr/>
          </p:nvSpPr>
          <p:spPr>
            <a:xfrm>
              <a:off x="2371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" name="Google Shape;2251;p114"/>
            <p:cNvSpPr/>
            <p:nvPr/>
          </p:nvSpPr>
          <p:spPr>
            <a:xfrm>
              <a:off x="2371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" name="Google Shape;2252;p114"/>
            <p:cNvSpPr/>
            <p:nvPr/>
          </p:nvSpPr>
          <p:spPr>
            <a:xfrm>
              <a:off x="2371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" name="Google Shape;2253;p114"/>
            <p:cNvSpPr/>
            <p:nvPr/>
          </p:nvSpPr>
          <p:spPr>
            <a:xfrm>
              <a:off x="2371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" name="Google Shape;2254;p114"/>
            <p:cNvSpPr/>
            <p:nvPr/>
          </p:nvSpPr>
          <p:spPr>
            <a:xfrm>
              <a:off x="2371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" name="Google Shape;2255;p114"/>
            <p:cNvSpPr/>
            <p:nvPr/>
          </p:nvSpPr>
          <p:spPr>
            <a:xfrm>
              <a:off x="23712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" name="Google Shape;2256;p114"/>
            <p:cNvSpPr/>
            <p:nvPr/>
          </p:nvSpPr>
          <p:spPr>
            <a:xfrm>
              <a:off x="23712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" name="Google Shape;2257;p114"/>
            <p:cNvSpPr/>
            <p:nvPr/>
          </p:nvSpPr>
          <p:spPr>
            <a:xfrm>
              <a:off x="23712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" name="Google Shape;2258;p114"/>
            <p:cNvSpPr/>
            <p:nvPr/>
          </p:nvSpPr>
          <p:spPr>
            <a:xfrm>
              <a:off x="237127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" name="Google Shape;2259;p114"/>
            <p:cNvSpPr/>
            <p:nvPr/>
          </p:nvSpPr>
          <p:spPr>
            <a:xfrm>
              <a:off x="22950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" name="Google Shape;2260;p114"/>
            <p:cNvSpPr/>
            <p:nvPr/>
          </p:nvSpPr>
          <p:spPr>
            <a:xfrm>
              <a:off x="22950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" name="Google Shape;2261;p114"/>
            <p:cNvSpPr/>
            <p:nvPr/>
          </p:nvSpPr>
          <p:spPr>
            <a:xfrm>
              <a:off x="22950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" name="Google Shape;2262;p114"/>
            <p:cNvSpPr/>
            <p:nvPr/>
          </p:nvSpPr>
          <p:spPr>
            <a:xfrm>
              <a:off x="22950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" name="Google Shape;2263;p114"/>
            <p:cNvSpPr/>
            <p:nvPr/>
          </p:nvSpPr>
          <p:spPr>
            <a:xfrm>
              <a:off x="22186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" name="Google Shape;2264;p114"/>
            <p:cNvSpPr/>
            <p:nvPr/>
          </p:nvSpPr>
          <p:spPr>
            <a:xfrm>
              <a:off x="22186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2" name="Google Shape;2265;p114"/>
            <p:cNvSpPr/>
            <p:nvPr/>
          </p:nvSpPr>
          <p:spPr>
            <a:xfrm>
              <a:off x="22186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" name="Google Shape;2266;p114"/>
            <p:cNvSpPr/>
            <p:nvPr/>
          </p:nvSpPr>
          <p:spPr>
            <a:xfrm>
              <a:off x="21424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" name="Google Shape;2267;p114"/>
            <p:cNvSpPr/>
            <p:nvPr/>
          </p:nvSpPr>
          <p:spPr>
            <a:xfrm>
              <a:off x="214242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" name="Google Shape;2268;p114"/>
            <p:cNvSpPr/>
            <p:nvPr/>
          </p:nvSpPr>
          <p:spPr>
            <a:xfrm>
              <a:off x="27519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" name="Google Shape;2269;p114"/>
            <p:cNvSpPr/>
            <p:nvPr/>
          </p:nvSpPr>
          <p:spPr>
            <a:xfrm>
              <a:off x="2751950" y="35519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" name="Google Shape;2270;p114"/>
            <p:cNvSpPr/>
            <p:nvPr/>
          </p:nvSpPr>
          <p:spPr>
            <a:xfrm>
              <a:off x="2751950" y="3475725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" name="Google Shape;2271;p114"/>
            <p:cNvSpPr/>
            <p:nvPr/>
          </p:nvSpPr>
          <p:spPr>
            <a:xfrm>
              <a:off x="2675925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" name="Google Shape;2272;p114"/>
            <p:cNvSpPr/>
            <p:nvPr/>
          </p:nvSpPr>
          <p:spPr>
            <a:xfrm>
              <a:off x="26757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" name="Google Shape;2273;p114"/>
            <p:cNvSpPr/>
            <p:nvPr/>
          </p:nvSpPr>
          <p:spPr>
            <a:xfrm>
              <a:off x="2675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" name="Google Shape;2274;p114"/>
            <p:cNvSpPr/>
            <p:nvPr/>
          </p:nvSpPr>
          <p:spPr>
            <a:xfrm>
              <a:off x="2675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" name="Google Shape;2275;p114"/>
            <p:cNvSpPr/>
            <p:nvPr/>
          </p:nvSpPr>
          <p:spPr>
            <a:xfrm>
              <a:off x="26759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" name="Google Shape;2276;p114"/>
            <p:cNvSpPr/>
            <p:nvPr/>
          </p:nvSpPr>
          <p:spPr>
            <a:xfrm>
              <a:off x="26759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" name="Google Shape;2277;p114"/>
            <p:cNvSpPr/>
            <p:nvPr/>
          </p:nvSpPr>
          <p:spPr>
            <a:xfrm>
              <a:off x="259972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" name="Google Shape;2278;p114"/>
            <p:cNvSpPr/>
            <p:nvPr/>
          </p:nvSpPr>
          <p:spPr>
            <a:xfrm>
              <a:off x="2599725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" name="Google Shape;2279;p114"/>
            <p:cNvSpPr/>
            <p:nvPr/>
          </p:nvSpPr>
          <p:spPr>
            <a:xfrm>
              <a:off x="259972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" name="Google Shape;2280;p114"/>
            <p:cNvSpPr/>
            <p:nvPr/>
          </p:nvSpPr>
          <p:spPr>
            <a:xfrm>
              <a:off x="259972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" name="Google Shape;2281;p114"/>
            <p:cNvSpPr/>
            <p:nvPr/>
          </p:nvSpPr>
          <p:spPr>
            <a:xfrm>
              <a:off x="259972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" name="Google Shape;2282;p114"/>
            <p:cNvSpPr/>
            <p:nvPr/>
          </p:nvSpPr>
          <p:spPr>
            <a:xfrm>
              <a:off x="259972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" name="Google Shape;2283;p114"/>
            <p:cNvSpPr/>
            <p:nvPr/>
          </p:nvSpPr>
          <p:spPr>
            <a:xfrm>
              <a:off x="252350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" name="Google Shape;2284;p114"/>
            <p:cNvSpPr/>
            <p:nvPr/>
          </p:nvSpPr>
          <p:spPr>
            <a:xfrm>
              <a:off x="252350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" name="Google Shape;2285;p114"/>
            <p:cNvSpPr/>
            <p:nvPr/>
          </p:nvSpPr>
          <p:spPr>
            <a:xfrm>
              <a:off x="25235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" name="Google Shape;2286;p114"/>
            <p:cNvSpPr/>
            <p:nvPr/>
          </p:nvSpPr>
          <p:spPr>
            <a:xfrm>
              <a:off x="25235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" name="Google Shape;2287;p114"/>
            <p:cNvSpPr/>
            <p:nvPr/>
          </p:nvSpPr>
          <p:spPr>
            <a:xfrm>
              <a:off x="2523500" y="362795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" name="Google Shape;2288;p114"/>
            <p:cNvSpPr/>
            <p:nvPr/>
          </p:nvSpPr>
          <p:spPr>
            <a:xfrm>
              <a:off x="25235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" name="Google Shape;2289;p114"/>
            <p:cNvSpPr/>
            <p:nvPr/>
          </p:nvSpPr>
          <p:spPr>
            <a:xfrm>
              <a:off x="25235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" name="Google Shape;2290;p114"/>
            <p:cNvSpPr/>
            <p:nvPr/>
          </p:nvSpPr>
          <p:spPr>
            <a:xfrm>
              <a:off x="25235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" name="Google Shape;2291;p114"/>
            <p:cNvSpPr/>
            <p:nvPr/>
          </p:nvSpPr>
          <p:spPr>
            <a:xfrm>
              <a:off x="2447300" y="40852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" name="Google Shape;2292;p114"/>
            <p:cNvSpPr/>
            <p:nvPr/>
          </p:nvSpPr>
          <p:spPr>
            <a:xfrm>
              <a:off x="2447300" y="4009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" name="Google Shape;2293;p114"/>
            <p:cNvSpPr/>
            <p:nvPr/>
          </p:nvSpPr>
          <p:spPr>
            <a:xfrm>
              <a:off x="2447300" y="3932800"/>
              <a:ext cx="62200" cy="53475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" name="Google Shape;2294;p114"/>
            <p:cNvSpPr/>
            <p:nvPr/>
          </p:nvSpPr>
          <p:spPr>
            <a:xfrm>
              <a:off x="2447300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" name="Google Shape;2295;p114"/>
            <p:cNvSpPr/>
            <p:nvPr/>
          </p:nvSpPr>
          <p:spPr>
            <a:xfrm>
              <a:off x="2447300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" name="Google Shape;2296;p114"/>
            <p:cNvSpPr/>
            <p:nvPr/>
          </p:nvSpPr>
          <p:spPr>
            <a:xfrm>
              <a:off x="2447300" y="37041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" name="Google Shape;2297;p114"/>
            <p:cNvSpPr/>
            <p:nvPr/>
          </p:nvSpPr>
          <p:spPr>
            <a:xfrm>
              <a:off x="2447300" y="36279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5" name="Google Shape;2298;p114"/>
            <p:cNvSpPr/>
            <p:nvPr/>
          </p:nvSpPr>
          <p:spPr>
            <a:xfrm>
              <a:off x="2447300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6" name="Google Shape;2299;p114"/>
            <p:cNvSpPr/>
            <p:nvPr/>
          </p:nvSpPr>
          <p:spPr>
            <a:xfrm>
              <a:off x="2447300" y="34757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7" name="Google Shape;2300;p114"/>
            <p:cNvSpPr/>
            <p:nvPr/>
          </p:nvSpPr>
          <p:spPr>
            <a:xfrm>
              <a:off x="2447300" y="33995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8" name="Google Shape;2301;p114"/>
            <p:cNvSpPr/>
            <p:nvPr/>
          </p:nvSpPr>
          <p:spPr>
            <a:xfrm>
              <a:off x="2447300" y="332330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9" name="Google Shape;2302;p114"/>
            <p:cNvSpPr/>
            <p:nvPr/>
          </p:nvSpPr>
          <p:spPr>
            <a:xfrm>
              <a:off x="237127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0" name="Google Shape;2303;p114"/>
            <p:cNvSpPr/>
            <p:nvPr/>
          </p:nvSpPr>
          <p:spPr>
            <a:xfrm>
              <a:off x="237127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1" name="Google Shape;2304;p114"/>
            <p:cNvSpPr/>
            <p:nvPr/>
          </p:nvSpPr>
          <p:spPr>
            <a:xfrm>
              <a:off x="2371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2" name="Google Shape;2305;p114"/>
            <p:cNvSpPr/>
            <p:nvPr/>
          </p:nvSpPr>
          <p:spPr>
            <a:xfrm>
              <a:off x="2371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3" name="Google Shape;2306;p114"/>
            <p:cNvSpPr/>
            <p:nvPr/>
          </p:nvSpPr>
          <p:spPr>
            <a:xfrm>
              <a:off x="237107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4" name="Google Shape;2307;p114"/>
            <p:cNvSpPr/>
            <p:nvPr/>
          </p:nvSpPr>
          <p:spPr>
            <a:xfrm>
              <a:off x="237107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5" name="Google Shape;2308;p114"/>
            <p:cNvSpPr/>
            <p:nvPr/>
          </p:nvSpPr>
          <p:spPr>
            <a:xfrm>
              <a:off x="237107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6" name="Google Shape;2309;p114"/>
            <p:cNvSpPr/>
            <p:nvPr/>
          </p:nvSpPr>
          <p:spPr>
            <a:xfrm>
              <a:off x="237127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7" name="Google Shape;2310;p114"/>
            <p:cNvSpPr/>
            <p:nvPr/>
          </p:nvSpPr>
          <p:spPr>
            <a:xfrm>
              <a:off x="237127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8" name="Google Shape;2311;p114"/>
            <p:cNvSpPr/>
            <p:nvPr/>
          </p:nvSpPr>
          <p:spPr>
            <a:xfrm>
              <a:off x="237107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9" name="Google Shape;2312;p114"/>
            <p:cNvSpPr/>
            <p:nvPr/>
          </p:nvSpPr>
          <p:spPr>
            <a:xfrm>
              <a:off x="23710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0" name="Google Shape;2313;p114"/>
            <p:cNvSpPr/>
            <p:nvPr/>
          </p:nvSpPr>
          <p:spPr>
            <a:xfrm>
              <a:off x="23710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1" name="Google Shape;2314;p114"/>
            <p:cNvSpPr/>
            <p:nvPr/>
          </p:nvSpPr>
          <p:spPr>
            <a:xfrm>
              <a:off x="23710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2" name="Google Shape;2315;p114"/>
            <p:cNvSpPr/>
            <p:nvPr/>
          </p:nvSpPr>
          <p:spPr>
            <a:xfrm>
              <a:off x="23710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3" name="Google Shape;2316;p114"/>
            <p:cNvSpPr/>
            <p:nvPr/>
          </p:nvSpPr>
          <p:spPr>
            <a:xfrm>
              <a:off x="2295075" y="43136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4" name="Google Shape;2317;p114"/>
            <p:cNvSpPr/>
            <p:nvPr/>
          </p:nvSpPr>
          <p:spPr>
            <a:xfrm>
              <a:off x="2295075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5" name="Google Shape;2318;p114"/>
            <p:cNvSpPr/>
            <p:nvPr/>
          </p:nvSpPr>
          <p:spPr>
            <a:xfrm>
              <a:off x="2295075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6" name="Google Shape;2319;p114"/>
            <p:cNvSpPr/>
            <p:nvPr/>
          </p:nvSpPr>
          <p:spPr>
            <a:xfrm>
              <a:off x="2295075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7" name="Google Shape;2320;p114"/>
            <p:cNvSpPr/>
            <p:nvPr/>
          </p:nvSpPr>
          <p:spPr>
            <a:xfrm>
              <a:off x="2295075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8" name="Google Shape;2321;p114"/>
            <p:cNvSpPr/>
            <p:nvPr/>
          </p:nvSpPr>
          <p:spPr>
            <a:xfrm>
              <a:off x="229485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9" name="Google Shape;2322;p114"/>
            <p:cNvSpPr/>
            <p:nvPr/>
          </p:nvSpPr>
          <p:spPr>
            <a:xfrm>
              <a:off x="229507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0" name="Google Shape;2323;p114"/>
            <p:cNvSpPr/>
            <p:nvPr/>
          </p:nvSpPr>
          <p:spPr>
            <a:xfrm>
              <a:off x="2294850" y="3780375"/>
              <a:ext cx="62625" cy="53475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1" name="Google Shape;2324;p114"/>
            <p:cNvSpPr/>
            <p:nvPr/>
          </p:nvSpPr>
          <p:spPr>
            <a:xfrm>
              <a:off x="229507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2" name="Google Shape;2325;p114"/>
            <p:cNvSpPr/>
            <p:nvPr/>
          </p:nvSpPr>
          <p:spPr>
            <a:xfrm>
              <a:off x="229507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3" name="Google Shape;2326;p114"/>
            <p:cNvSpPr/>
            <p:nvPr/>
          </p:nvSpPr>
          <p:spPr>
            <a:xfrm>
              <a:off x="229507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4" name="Google Shape;2327;p114"/>
            <p:cNvSpPr/>
            <p:nvPr/>
          </p:nvSpPr>
          <p:spPr>
            <a:xfrm>
              <a:off x="229507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5" name="Google Shape;2328;p114"/>
            <p:cNvSpPr/>
            <p:nvPr/>
          </p:nvSpPr>
          <p:spPr>
            <a:xfrm>
              <a:off x="2295075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6" name="Google Shape;2329;p114"/>
            <p:cNvSpPr/>
            <p:nvPr/>
          </p:nvSpPr>
          <p:spPr>
            <a:xfrm>
              <a:off x="22949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7" name="Google Shape;2330;p114"/>
            <p:cNvSpPr/>
            <p:nvPr/>
          </p:nvSpPr>
          <p:spPr>
            <a:xfrm>
              <a:off x="229492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8" name="Google Shape;2331;p114"/>
            <p:cNvSpPr/>
            <p:nvPr/>
          </p:nvSpPr>
          <p:spPr>
            <a:xfrm>
              <a:off x="2295075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9" name="Google Shape;2332;p114"/>
            <p:cNvSpPr/>
            <p:nvPr/>
          </p:nvSpPr>
          <p:spPr>
            <a:xfrm>
              <a:off x="22950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0" name="Google Shape;2333;p114"/>
            <p:cNvSpPr/>
            <p:nvPr/>
          </p:nvSpPr>
          <p:spPr>
            <a:xfrm>
              <a:off x="22186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1" name="Google Shape;2334;p114"/>
            <p:cNvSpPr/>
            <p:nvPr/>
          </p:nvSpPr>
          <p:spPr>
            <a:xfrm>
              <a:off x="2218650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2" name="Google Shape;2335;p114"/>
            <p:cNvSpPr/>
            <p:nvPr/>
          </p:nvSpPr>
          <p:spPr>
            <a:xfrm>
              <a:off x="2218650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3" name="Google Shape;2336;p114"/>
            <p:cNvSpPr/>
            <p:nvPr/>
          </p:nvSpPr>
          <p:spPr>
            <a:xfrm>
              <a:off x="2218650" y="41614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4" name="Google Shape;2337;p114"/>
            <p:cNvSpPr/>
            <p:nvPr/>
          </p:nvSpPr>
          <p:spPr>
            <a:xfrm>
              <a:off x="22186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5" name="Google Shape;2338;p114"/>
            <p:cNvSpPr/>
            <p:nvPr/>
          </p:nvSpPr>
          <p:spPr>
            <a:xfrm>
              <a:off x="22186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6" name="Google Shape;2339;p114"/>
            <p:cNvSpPr/>
            <p:nvPr/>
          </p:nvSpPr>
          <p:spPr>
            <a:xfrm>
              <a:off x="221865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7" name="Google Shape;2340;p114"/>
            <p:cNvSpPr/>
            <p:nvPr/>
          </p:nvSpPr>
          <p:spPr>
            <a:xfrm>
              <a:off x="221865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8" name="Google Shape;2341;p114"/>
            <p:cNvSpPr/>
            <p:nvPr/>
          </p:nvSpPr>
          <p:spPr>
            <a:xfrm>
              <a:off x="221865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9" name="Google Shape;2342;p114"/>
            <p:cNvSpPr/>
            <p:nvPr/>
          </p:nvSpPr>
          <p:spPr>
            <a:xfrm>
              <a:off x="22186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" name="Google Shape;2343;p114"/>
            <p:cNvSpPr/>
            <p:nvPr/>
          </p:nvSpPr>
          <p:spPr>
            <a:xfrm>
              <a:off x="22186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" name="Google Shape;2344;p114"/>
            <p:cNvSpPr/>
            <p:nvPr/>
          </p:nvSpPr>
          <p:spPr>
            <a:xfrm>
              <a:off x="221865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" name="Google Shape;2345;p114"/>
            <p:cNvSpPr/>
            <p:nvPr/>
          </p:nvSpPr>
          <p:spPr>
            <a:xfrm>
              <a:off x="22186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" name="Google Shape;2346;p114"/>
            <p:cNvSpPr/>
            <p:nvPr/>
          </p:nvSpPr>
          <p:spPr>
            <a:xfrm>
              <a:off x="22186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" name="Google Shape;2347;p114"/>
            <p:cNvSpPr/>
            <p:nvPr/>
          </p:nvSpPr>
          <p:spPr>
            <a:xfrm>
              <a:off x="22186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" name="Google Shape;2348;p114"/>
            <p:cNvSpPr/>
            <p:nvPr/>
          </p:nvSpPr>
          <p:spPr>
            <a:xfrm>
              <a:off x="2218650" y="3247075"/>
              <a:ext cx="62425" cy="53500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" name="Google Shape;2349;p114"/>
            <p:cNvSpPr/>
            <p:nvPr/>
          </p:nvSpPr>
          <p:spPr>
            <a:xfrm>
              <a:off x="221865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" name="Google Shape;2350;p114"/>
            <p:cNvSpPr/>
            <p:nvPr/>
          </p:nvSpPr>
          <p:spPr>
            <a:xfrm>
              <a:off x="22186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" name="Google Shape;2351;p114"/>
            <p:cNvSpPr/>
            <p:nvPr/>
          </p:nvSpPr>
          <p:spPr>
            <a:xfrm>
              <a:off x="22186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" name="Google Shape;2352;p114"/>
            <p:cNvSpPr/>
            <p:nvPr/>
          </p:nvSpPr>
          <p:spPr>
            <a:xfrm>
              <a:off x="22186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" name="Google Shape;2353;p114"/>
            <p:cNvSpPr/>
            <p:nvPr/>
          </p:nvSpPr>
          <p:spPr>
            <a:xfrm>
              <a:off x="2142425" y="46183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" name="Google Shape;2354;p114"/>
            <p:cNvSpPr/>
            <p:nvPr/>
          </p:nvSpPr>
          <p:spPr>
            <a:xfrm>
              <a:off x="214242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" name="Google Shape;2355;p114"/>
            <p:cNvSpPr/>
            <p:nvPr/>
          </p:nvSpPr>
          <p:spPr>
            <a:xfrm>
              <a:off x="2142425" y="43136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" name="Google Shape;2356;p114"/>
            <p:cNvSpPr/>
            <p:nvPr/>
          </p:nvSpPr>
          <p:spPr>
            <a:xfrm>
              <a:off x="214242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" name="Google Shape;2357;p114"/>
            <p:cNvSpPr/>
            <p:nvPr/>
          </p:nvSpPr>
          <p:spPr>
            <a:xfrm>
              <a:off x="2142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" name="Google Shape;2358;p114"/>
            <p:cNvSpPr/>
            <p:nvPr/>
          </p:nvSpPr>
          <p:spPr>
            <a:xfrm>
              <a:off x="2142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" name="Google Shape;2359;p114"/>
            <p:cNvSpPr/>
            <p:nvPr/>
          </p:nvSpPr>
          <p:spPr>
            <a:xfrm>
              <a:off x="2142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" name="Google Shape;2360;p114"/>
            <p:cNvSpPr/>
            <p:nvPr/>
          </p:nvSpPr>
          <p:spPr>
            <a:xfrm>
              <a:off x="214242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" name="Google Shape;2361;p114"/>
            <p:cNvSpPr/>
            <p:nvPr/>
          </p:nvSpPr>
          <p:spPr>
            <a:xfrm>
              <a:off x="214242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" name="Google Shape;2362;p114"/>
            <p:cNvSpPr/>
            <p:nvPr/>
          </p:nvSpPr>
          <p:spPr>
            <a:xfrm>
              <a:off x="21424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" name="Google Shape;2363;p114"/>
            <p:cNvSpPr/>
            <p:nvPr/>
          </p:nvSpPr>
          <p:spPr>
            <a:xfrm>
              <a:off x="214242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" name="Google Shape;2364;p114"/>
            <p:cNvSpPr/>
            <p:nvPr/>
          </p:nvSpPr>
          <p:spPr>
            <a:xfrm>
              <a:off x="21424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" name="Google Shape;2365;p114"/>
            <p:cNvSpPr/>
            <p:nvPr/>
          </p:nvSpPr>
          <p:spPr>
            <a:xfrm>
              <a:off x="214242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" name="Google Shape;2366;p114"/>
            <p:cNvSpPr/>
            <p:nvPr/>
          </p:nvSpPr>
          <p:spPr>
            <a:xfrm>
              <a:off x="214242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" name="Google Shape;2367;p114"/>
            <p:cNvSpPr/>
            <p:nvPr/>
          </p:nvSpPr>
          <p:spPr>
            <a:xfrm>
              <a:off x="214242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" name="Google Shape;2368;p114"/>
            <p:cNvSpPr/>
            <p:nvPr/>
          </p:nvSpPr>
          <p:spPr>
            <a:xfrm>
              <a:off x="21424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" name="Google Shape;2369;p114"/>
            <p:cNvSpPr/>
            <p:nvPr/>
          </p:nvSpPr>
          <p:spPr>
            <a:xfrm>
              <a:off x="21424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" name="Google Shape;2370;p114"/>
            <p:cNvSpPr/>
            <p:nvPr/>
          </p:nvSpPr>
          <p:spPr>
            <a:xfrm>
              <a:off x="21424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" name="Google Shape;2371;p114"/>
            <p:cNvSpPr/>
            <p:nvPr/>
          </p:nvSpPr>
          <p:spPr>
            <a:xfrm>
              <a:off x="21424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" name="Google Shape;2372;p114"/>
            <p:cNvSpPr/>
            <p:nvPr/>
          </p:nvSpPr>
          <p:spPr>
            <a:xfrm>
              <a:off x="21424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" name="Google Shape;2373;p114"/>
            <p:cNvSpPr/>
            <p:nvPr/>
          </p:nvSpPr>
          <p:spPr>
            <a:xfrm>
              <a:off x="21424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" name="Google Shape;2374;p114"/>
            <p:cNvSpPr/>
            <p:nvPr/>
          </p:nvSpPr>
          <p:spPr>
            <a:xfrm>
              <a:off x="21424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" name="Google Shape;2375;p114"/>
            <p:cNvSpPr/>
            <p:nvPr/>
          </p:nvSpPr>
          <p:spPr>
            <a:xfrm>
              <a:off x="21424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3" name="Google Shape;2376;p114"/>
            <p:cNvSpPr/>
            <p:nvPr/>
          </p:nvSpPr>
          <p:spPr>
            <a:xfrm>
              <a:off x="21424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" name="Google Shape;2377;p114"/>
            <p:cNvSpPr/>
            <p:nvPr/>
          </p:nvSpPr>
          <p:spPr>
            <a:xfrm>
              <a:off x="21424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" name="Google Shape;2378;p114"/>
            <p:cNvSpPr/>
            <p:nvPr/>
          </p:nvSpPr>
          <p:spPr>
            <a:xfrm>
              <a:off x="2142425" y="1038125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" name="Google Shape;2379;p114"/>
            <p:cNvSpPr/>
            <p:nvPr/>
          </p:nvSpPr>
          <p:spPr>
            <a:xfrm>
              <a:off x="2066425" y="46183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" name="Google Shape;2380;p114"/>
            <p:cNvSpPr/>
            <p:nvPr/>
          </p:nvSpPr>
          <p:spPr>
            <a:xfrm>
              <a:off x="2066425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" name="Google Shape;2381;p114"/>
            <p:cNvSpPr/>
            <p:nvPr/>
          </p:nvSpPr>
          <p:spPr>
            <a:xfrm>
              <a:off x="2066425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" name="Google Shape;2382;p114"/>
            <p:cNvSpPr/>
            <p:nvPr/>
          </p:nvSpPr>
          <p:spPr>
            <a:xfrm>
              <a:off x="2066425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" name="Google Shape;2383;p114"/>
            <p:cNvSpPr/>
            <p:nvPr/>
          </p:nvSpPr>
          <p:spPr>
            <a:xfrm>
              <a:off x="2066425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" name="Google Shape;2384;p114"/>
            <p:cNvSpPr/>
            <p:nvPr/>
          </p:nvSpPr>
          <p:spPr>
            <a:xfrm>
              <a:off x="206642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" name="Google Shape;2385;p114"/>
            <p:cNvSpPr/>
            <p:nvPr/>
          </p:nvSpPr>
          <p:spPr>
            <a:xfrm>
              <a:off x="206642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" name="Google Shape;2386;p114"/>
            <p:cNvSpPr/>
            <p:nvPr/>
          </p:nvSpPr>
          <p:spPr>
            <a:xfrm>
              <a:off x="20664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" name="Google Shape;2387;p114"/>
            <p:cNvSpPr/>
            <p:nvPr/>
          </p:nvSpPr>
          <p:spPr>
            <a:xfrm>
              <a:off x="20664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" name="Google Shape;2388;p114"/>
            <p:cNvSpPr/>
            <p:nvPr/>
          </p:nvSpPr>
          <p:spPr>
            <a:xfrm>
              <a:off x="20664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" name="Google Shape;2389;p114"/>
            <p:cNvSpPr/>
            <p:nvPr/>
          </p:nvSpPr>
          <p:spPr>
            <a:xfrm>
              <a:off x="20664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" name="Google Shape;2390;p114"/>
            <p:cNvSpPr/>
            <p:nvPr/>
          </p:nvSpPr>
          <p:spPr>
            <a:xfrm>
              <a:off x="2066275" y="3399500"/>
              <a:ext cx="62375" cy="53350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8" name="Google Shape;2391;p114"/>
            <p:cNvSpPr/>
            <p:nvPr/>
          </p:nvSpPr>
          <p:spPr>
            <a:xfrm>
              <a:off x="2066275" y="332330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" name="Google Shape;2392;p114"/>
            <p:cNvSpPr/>
            <p:nvPr/>
          </p:nvSpPr>
          <p:spPr>
            <a:xfrm>
              <a:off x="2066275" y="3247075"/>
              <a:ext cx="62375" cy="53450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" name="Google Shape;2393;p114"/>
            <p:cNvSpPr/>
            <p:nvPr/>
          </p:nvSpPr>
          <p:spPr>
            <a:xfrm>
              <a:off x="20664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" name="Google Shape;2394;p114"/>
            <p:cNvSpPr/>
            <p:nvPr/>
          </p:nvSpPr>
          <p:spPr>
            <a:xfrm>
              <a:off x="20664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" name="Google Shape;2395;p114"/>
            <p:cNvSpPr/>
            <p:nvPr/>
          </p:nvSpPr>
          <p:spPr>
            <a:xfrm>
              <a:off x="20664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" name="Google Shape;2396;p114"/>
            <p:cNvSpPr/>
            <p:nvPr/>
          </p:nvSpPr>
          <p:spPr>
            <a:xfrm>
              <a:off x="20664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" name="Google Shape;2397;p114"/>
            <p:cNvSpPr/>
            <p:nvPr/>
          </p:nvSpPr>
          <p:spPr>
            <a:xfrm>
              <a:off x="20664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" name="Google Shape;2398;p114"/>
            <p:cNvSpPr/>
            <p:nvPr/>
          </p:nvSpPr>
          <p:spPr>
            <a:xfrm>
              <a:off x="20664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" name="Google Shape;2399;p114"/>
            <p:cNvSpPr/>
            <p:nvPr/>
          </p:nvSpPr>
          <p:spPr>
            <a:xfrm>
              <a:off x="20664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" name="Google Shape;2400;p114"/>
            <p:cNvSpPr/>
            <p:nvPr/>
          </p:nvSpPr>
          <p:spPr>
            <a:xfrm>
              <a:off x="20664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" name="Google Shape;2401;p114"/>
            <p:cNvSpPr/>
            <p:nvPr/>
          </p:nvSpPr>
          <p:spPr>
            <a:xfrm>
              <a:off x="20664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" name="Google Shape;2402;p114"/>
            <p:cNvSpPr/>
            <p:nvPr/>
          </p:nvSpPr>
          <p:spPr>
            <a:xfrm>
              <a:off x="20664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0" name="Google Shape;2403;p114"/>
            <p:cNvSpPr/>
            <p:nvPr/>
          </p:nvSpPr>
          <p:spPr>
            <a:xfrm>
              <a:off x="20664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" name="Google Shape;2404;p114"/>
            <p:cNvSpPr/>
            <p:nvPr/>
          </p:nvSpPr>
          <p:spPr>
            <a:xfrm>
              <a:off x="20664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" name="Google Shape;2405;p114"/>
            <p:cNvSpPr/>
            <p:nvPr/>
          </p:nvSpPr>
          <p:spPr>
            <a:xfrm>
              <a:off x="20664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" name="Google Shape;2406;p114"/>
            <p:cNvSpPr/>
            <p:nvPr/>
          </p:nvSpPr>
          <p:spPr>
            <a:xfrm>
              <a:off x="20664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" name="Google Shape;2407;p114"/>
            <p:cNvSpPr/>
            <p:nvPr/>
          </p:nvSpPr>
          <p:spPr>
            <a:xfrm>
              <a:off x="1990200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" name="Google Shape;2408;p114"/>
            <p:cNvSpPr/>
            <p:nvPr/>
          </p:nvSpPr>
          <p:spPr>
            <a:xfrm>
              <a:off x="1990200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" name="Google Shape;2409;p114"/>
            <p:cNvSpPr/>
            <p:nvPr/>
          </p:nvSpPr>
          <p:spPr>
            <a:xfrm>
              <a:off x="199020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" name="Google Shape;2410;p114"/>
            <p:cNvSpPr/>
            <p:nvPr/>
          </p:nvSpPr>
          <p:spPr>
            <a:xfrm>
              <a:off x="19902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" name="Google Shape;2411;p114"/>
            <p:cNvSpPr/>
            <p:nvPr/>
          </p:nvSpPr>
          <p:spPr>
            <a:xfrm>
              <a:off x="19902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" name="Google Shape;2412;p114"/>
            <p:cNvSpPr/>
            <p:nvPr/>
          </p:nvSpPr>
          <p:spPr>
            <a:xfrm>
              <a:off x="19902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" name="Google Shape;2413;p114"/>
            <p:cNvSpPr/>
            <p:nvPr/>
          </p:nvSpPr>
          <p:spPr>
            <a:xfrm>
              <a:off x="19902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" name="Google Shape;2414;p114"/>
            <p:cNvSpPr/>
            <p:nvPr/>
          </p:nvSpPr>
          <p:spPr>
            <a:xfrm>
              <a:off x="19900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" name="Google Shape;2415;p114"/>
            <p:cNvSpPr/>
            <p:nvPr/>
          </p:nvSpPr>
          <p:spPr>
            <a:xfrm>
              <a:off x="199007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" name="Google Shape;2416;p114"/>
            <p:cNvSpPr/>
            <p:nvPr/>
          </p:nvSpPr>
          <p:spPr>
            <a:xfrm>
              <a:off x="19902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4" name="Google Shape;2417;p114"/>
            <p:cNvSpPr/>
            <p:nvPr/>
          </p:nvSpPr>
          <p:spPr>
            <a:xfrm>
              <a:off x="19902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5" name="Google Shape;2418;p114"/>
            <p:cNvSpPr/>
            <p:nvPr/>
          </p:nvSpPr>
          <p:spPr>
            <a:xfrm>
              <a:off x="19902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6" name="Google Shape;2419;p114"/>
            <p:cNvSpPr/>
            <p:nvPr/>
          </p:nvSpPr>
          <p:spPr>
            <a:xfrm>
              <a:off x="19902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" name="Google Shape;2420;p114"/>
            <p:cNvSpPr/>
            <p:nvPr/>
          </p:nvSpPr>
          <p:spPr>
            <a:xfrm>
              <a:off x="19902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" name="Google Shape;2421;p114"/>
            <p:cNvSpPr/>
            <p:nvPr/>
          </p:nvSpPr>
          <p:spPr>
            <a:xfrm>
              <a:off x="19902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" name="Google Shape;2422;p114"/>
            <p:cNvSpPr/>
            <p:nvPr/>
          </p:nvSpPr>
          <p:spPr>
            <a:xfrm>
              <a:off x="19902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0" name="Google Shape;2423;p114"/>
            <p:cNvSpPr/>
            <p:nvPr/>
          </p:nvSpPr>
          <p:spPr>
            <a:xfrm>
              <a:off x="19902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" name="Google Shape;2424;p114"/>
            <p:cNvSpPr/>
            <p:nvPr/>
          </p:nvSpPr>
          <p:spPr>
            <a:xfrm>
              <a:off x="19902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" name="Google Shape;2425;p114"/>
            <p:cNvSpPr/>
            <p:nvPr/>
          </p:nvSpPr>
          <p:spPr>
            <a:xfrm>
              <a:off x="19902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" name="Google Shape;2426;p114"/>
            <p:cNvSpPr/>
            <p:nvPr/>
          </p:nvSpPr>
          <p:spPr>
            <a:xfrm>
              <a:off x="19902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" name="Google Shape;2427;p114"/>
            <p:cNvSpPr/>
            <p:nvPr/>
          </p:nvSpPr>
          <p:spPr>
            <a:xfrm>
              <a:off x="19902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" name="Google Shape;2428;p114"/>
            <p:cNvSpPr/>
            <p:nvPr/>
          </p:nvSpPr>
          <p:spPr>
            <a:xfrm>
              <a:off x="19902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" name="Google Shape;2429;p114"/>
            <p:cNvSpPr/>
            <p:nvPr/>
          </p:nvSpPr>
          <p:spPr>
            <a:xfrm>
              <a:off x="19902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" name="Google Shape;2430;p114"/>
            <p:cNvSpPr/>
            <p:nvPr/>
          </p:nvSpPr>
          <p:spPr>
            <a:xfrm>
              <a:off x="19902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" name="Google Shape;2431;p114"/>
            <p:cNvSpPr/>
            <p:nvPr/>
          </p:nvSpPr>
          <p:spPr>
            <a:xfrm>
              <a:off x="19902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" name="Google Shape;2432;p114"/>
            <p:cNvSpPr/>
            <p:nvPr/>
          </p:nvSpPr>
          <p:spPr>
            <a:xfrm>
              <a:off x="19902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" name="Google Shape;2433;p114"/>
            <p:cNvSpPr/>
            <p:nvPr/>
          </p:nvSpPr>
          <p:spPr>
            <a:xfrm>
              <a:off x="19140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" name="Google Shape;2434;p114"/>
            <p:cNvSpPr/>
            <p:nvPr/>
          </p:nvSpPr>
          <p:spPr>
            <a:xfrm>
              <a:off x="1914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" name="Google Shape;2435;p114"/>
            <p:cNvSpPr/>
            <p:nvPr/>
          </p:nvSpPr>
          <p:spPr>
            <a:xfrm>
              <a:off x="19140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" name="Google Shape;2436;p114"/>
            <p:cNvSpPr/>
            <p:nvPr/>
          </p:nvSpPr>
          <p:spPr>
            <a:xfrm>
              <a:off x="191400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" name="Google Shape;2437;p114"/>
            <p:cNvSpPr/>
            <p:nvPr/>
          </p:nvSpPr>
          <p:spPr>
            <a:xfrm>
              <a:off x="19140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" name="Google Shape;2438;p114"/>
            <p:cNvSpPr/>
            <p:nvPr/>
          </p:nvSpPr>
          <p:spPr>
            <a:xfrm>
              <a:off x="19140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" name="Google Shape;2439;p114"/>
            <p:cNvSpPr/>
            <p:nvPr/>
          </p:nvSpPr>
          <p:spPr>
            <a:xfrm>
              <a:off x="19140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" name="Google Shape;2440;p114"/>
            <p:cNvSpPr/>
            <p:nvPr/>
          </p:nvSpPr>
          <p:spPr>
            <a:xfrm>
              <a:off x="19140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" name="Google Shape;2441;p114"/>
            <p:cNvSpPr/>
            <p:nvPr/>
          </p:nvSpPr>
          <p:spPr>
            <a:xfrm>
              <a:off x="19140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9" name="Google Shape;2442;p114"/>
            <p:cNvSpPr/>
            <p:nvPr/>
          </p:nvSpPr>
          <p:spPr>
            <a:xfrm>
              <a:off x="19140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0" name="Google Shape;2443;p114"/>
            <p:cNvSpPr/>
            <p:nvPr/>
          </p:nvSpPr>
          <p:spPr>
            <a:xfrm>
              <a:off x="19140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1" name="Google Shape;2444;p114"/>
            <p:cNvSpPr/>
            <p:nvPr/>
          </p:nvSpPr>
          <p:spPr>
            <a:xfrm>
              <a:off x="19140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2" name="Google Shape;2445;p114"/>
            <p:cNvSpPr/>
            <p:nvPr/>
          </p:nvSpPr>
          <p:spPr>
            <a:xfrm>
              <a:off x="19140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3" name="Google Shape;2446;p114"/>
            <p:cNvSpPr/>
            <p:nvPr/>
          </p:nvSpPr>
          <p:spPr>
            <a:xfrm>
              <a:off x="19140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4" name="Google Shape;2447;p114"/>
            <p:cNvSpPr/>
            <p:nvPr/>
          </p:nvSpPr>
          <p:spPr>
            <a:xfrm>
              <a:off x="1914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5" name="Google Shape;2448;p114"/>
            <p:cNvSpPr/>
            <p:nvPr/>
          </p:nvSpPr>
          <p:spPr>
            <a:xfrm>
              <a:off x="1914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6" name="Google Shape;2449;p114"/>
            <p:cNvSpPr/>
            <p:nvPr/>
          </p:nvSpPr>
          <p:spPr>
            <a:xfrm>
              <a:off x="19140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7" name="Google Shape;2450;p114"/>
            <p:cNvSpPr/>
            <p:nvPr/>
          </p:nvSpPr>
          <p:spPr>
            <a:xfrm>
              <a:off x="19140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8" name="Google Shape;2451;p114"/>
            <p:cNvSpPr/>
            <p:nvPr/>
          </p:nvSpPr>
          <p:spPr>
            <a:xfrm>
              <a:off x="18377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9" name="Google Shape;2452;p114"/>
            <p:cNvSpPr/>
            <p:nvPr/>
          </p:nvSpPr>
          <p:spPr>
            <a:xfrm>
              <a:off x="18377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0" name="Google Shape;2453;p114"/>
            <p:cNvSpPr/>
            <p:nvPr/>
          </p:nvSpPr>
          <p:spPr>
            <a:xfrm>
              <a:off x="18377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1" name="Google Shape;2454;p114"/>
            <p:cNvSpPr/>
            <p:nvPr/>
          </p:nvSpPr>
          <p:spPr>
            <a:xfrm>
              <a:off x="18377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2" name="Google Shape;2455;p114"/>
            <p:cNvSpPr/>
            <p:nvPr/>
          </p:nvSpPr>
          <p:spPr>
            <a:xfrm>
              <a:off x="18377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3" name="Google Shape;2456;p114"/>
            <p:cNvSpPr/>
            <p:nvPr/>
          </p:nvSpPr>
          <p:spPr>
            <a:xfrm>
              <a:off x="18377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4" name="Google Shape;2457;p114"/>
            <p:cNvSpPr/>
            <p:nvPr/>
          </p:nvSpPr>
          <p:spPr>
            <a:xfrm>
              <a:off x="18377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5" name="Google Shape;2458;p114"/>
            <p:cNvSpPr/>
            <p:nvPr/>
          </p:nvSpPr>
          <p:spPr>
            <a:xfrm>
              <a:off x="18377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6" name="Google Shape;2459;p114"/>
            <p:cNvSpPr/>
            <p:nvPr/>
          </p:nvSpPr>
          <p:spPr>
            <a:xfrm>
              <a:off x="18377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7" name="Google Shape;2460;p114"/>
            <p:cNvSpPr/>
            <p:nvPr/>
          </p:nvSpPr>
          <p:spPr>
            <a:xfrm>
              <a:off x="18377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8" name="Google Shape;2461;p114"/>
            <p:cNvSpPr/>
            <p:nvPr/>
          </p:nvSpPr>
          <p:spPr>
            <a:xfrm>
              <a:off x="18377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9" name="Google Shape;2462;p114"/>
            <p:cNvSpPr/>
            <p:nvPr/>
          </p:nvSpPr>
          <p:spPr>
            <a:xfrm>
              <a:off x="18377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0" name="Google Shape;2463;p114"/>
            <p:cNvSpPr/>
            <p:nvPr/>
          </p:nvSpPr>
          <p:spPr>
            <a:xfrm>
              <a:off x="18377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1" name="Google Shape;2464;p114"/>
            <p:cNvSpPr/>
            <p:nvPr/>
          </p:nvSpPr>
          <p:spPr>
            <a:xfrm>
              <a:off x="18377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2" name="Google Shape;2465;p114"/>
            <p:cNvSpPr/>
            <p:nvPr/>
          </p:nvSpPr>
          <p:spPr>
            <a:xfrm>
              <a:off x="18377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3" name="Google Shape;2466;p114"/>
            <p:cNvSpPr/>
            <p:nvPr/>
          </p:nvSpPr>
          <p:spPr>
            <a:xfrm>
              <a:off x="18377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4" name="Google Shape;2467;p114"/>
            <p:cNvSpPr/>
            <p:nvPr/>
          </p:nvSpPr>
          <p:spPr>
            <a:xfrm>
              <a:off x="18377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5" name="Google Shape;2468;p114"/>
            <p:cNvSpPr/>
            <p:nvPr/>
          </p:nvSpPr>
          <p:spPr>
            <a:xfrm>
              <a:off x="1837775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6" name="Google Shape;2469;p114"/>
            <p:cNvSpPr/>
            <p:nvPr/>
          </p:nvSpPr>
          <p:spPr>
            <a:xfrm>
              <a:off x="17617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7" name="Google Shape;2470;p114"/>
            <p:cNvSpPr/>
            <p:nvPr/>
          </p:nvSpPr>
          <p:spPr>
            <a:xfrm>
              <a:off x="17617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8" name="Google Shape;2471;p114"/>
            <p:cNvSpPr/>
            <p:nvPr/>
          </p:nvSpPr>
          <p:spPr>
            <a:xfrm>
              <a:off x="17617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9" name="Google Shape;2472;p114"/>
            <p:cNvSpPr/>
            <p:nvPr/>
          </p:nvSpPr>
          <p:spPr>
            <a:xfrm>
              <a:off x="17617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0" name="Google Shape;2473;p114"/>
            <p:cNvSpPr/>
            <p:nvPr/>
          </p:nvSpPr>
          <p:spPr>
            <a:xfrm>
              <a:off x="17617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1" name="Google Shape;2474;p114"/>
            <p:cNvSpPr/>
            <p:nvPr/>
          </p:nvSpPr>
          <p:spPr>
            <a:xfrm>
              <a:off x="17617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2" name="Google Shape;2475;p114"/>
            <p:cNvSpPr/>
            <p:nvPr/>
          </p:nvSpPr>
          <p:spPr>
            <a:xfrm>
              <a:off x="17617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3" name="Google Shape;2476;p114"/>
            <p:cNvSpPr/>
            <p:nvPr/>
          </p:nvSpPr>
          <p:spPr>
            <a:xfrm>
              <a:off x="17617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4" name="Google Shape;2477;p114"/>
            <p:cNvSpPr/>
            <p:nvPr/>
          </p:nvSpPr>
          <p:spPr>
            <a:xfrm>
              <a:off x="17617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5" name="Google Shape;2478;p114"/>
            <p:cNvSpPr/>
            <p:nvPr/>
          </p:nvSpPr>
          <p:spPr>
            <a:xfrm>
              <a:off x="17617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6" name="Google Shape;2479;p114"/>
            <p:cNvSpPr/>
            <p:nvPr/>
          </p:nvSpPr>
          <p:spPr>
            <a:xfrm>
              <a:off x="17617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7" name="Google Shape;2480;p114"/>
            <p:cNvSpPr/>
            <p:nvPr/>
          </p:nvSpPr>
          <p:spPr>
            <a:xfrm>
              <a:off x="17617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8" name="Google Shape;2481;p114"/>
            <p:cNvSpPr/>
            <p:nvPr/>
          </p:nvSpPr>
          <p:spPr>
            <a:xfrm>
              <a:off x="17617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9" name="Google Shape;2482;p114"/>
            <p:cNvSpPr/>
            <p:nvPr/>
          </p:nvSpPr>
          <p:spPr>
            <a:xfrm>
              <a:off x="17617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0" name="Google Shape;2483;p114"/>
            <p:cNvSpPr/>
            <p:nvPr/>
          </p:nvSpPr>
          <p:spPr>
            <a:xfrm>
              <a:off x="17617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1" name="Google Shape;2484;p114"/>
            <p:cNvSpPr/>
            <p:nvPr/>
          </p:nvSpPr>
          <p:spPr>
            <a:xfrm>
              <a:off x="17617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2" name="Google Shape;2485;p114"/>
            <p:cNvSpPr/>
            <p:nvPr/>
          </p:nvSpPr>
          <p:spPr>
            <a:xfrm>
              <a:off x="16855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3" name="Google Shape;2486;p114"/>
            <p:cNvSpPr/>
            <p:nvPr/>
          </p:nvSpPr>
          <p:spPr>
            <a:xfrm>
              <a:off x="16855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4" name="Google Shape;2487;p114"/>
            <p:cNvSpPr/>
            <p:nvPr/>
          </p:nvSpPr>
          <p:spPr>
            <a:xfrm>
              <a:off x="16855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5" name="Google Shape;2488;p114"/>
            <p:cNvSpPr/>
            <p:nvPr/>
          </p:nvSpPr>
          <p:spPr>
            <a:xfrm>
              <a:off x="1685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6" name="Google Shape;2489;p114"/>
            <p:cNvSpPr/>
            <p:nvPr/>
          </p:nvSpPr>
          <p:spPr>
            <a:xfrm>
              <a:off x="16855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7" name="Google Shape;2490;p114"/>
            <p:cNvSpPr/>
            <p:nvPr/>
          </p:nvSpPr>
          <p:spPr>
            <a:xfrm>
              <a:off x="1685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8" name="Google Shape;2491;p114"/>
            <p:cNvSpPr/>
            <p:nvPr/>
          </p:nvSpPr>
          <p:spPr>
            <a:xfrm>
              <a:off x="16855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9" name="Google Shape;2492;p114"/>
            <p:cNvSpPr/>
            <p:nvPr/>
          </p:nvSpPr>
          <p:spPr>
            <a:xfrm>
              <a:off x="168555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0" name="Google Shape;2493;p114"/>
            <p:cNvSpPr/>
            <p:nvPr/>
          </p:nvSpPr>
          <p:spPr>
            <a:xfrm>
              <a:off x="1685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1" name="Google Shape;2494;p114"/>
            <p:cNvSpPr/>
            <p:nvPr/>
          </p:nvSpPr>
          <p:spPr>
            <a:xfrm>
              <a:off x="1685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2" name="Google Shape;2495;p114"/>
            <p:cNvSpPr/>
            <p:nvPr/>
          </p:nvSpPr>
          <p:spPr>
            <a:xfrm>
              <a:off x="16855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3" name="Google Shape;2496;p114"/>
            <p:cNvSpPr/>
            <p:nvPr/>
          </p:nvSpPr>
          <p:spPr>
            <a:xfrm>
              <a:off x="1685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4" name="Google Shape;2497;p114"/>
            <p:cNvSpPr/>
            <p:nvPr/>
          </p:nvSpPr>
          <p:spPr>
            <a:xfrm>
              <a:off x="16855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5" name="Google Shape;2498;p114"/>
            <p:cNvSpPr/>
            <p:nvPr/>
          </p:nvSpPr>
          <p:spPr>
            <a:xfrm>
              <a:off x="1685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6" name="Google Shape;2499;p114"/>
            <p:cNvSpPr/>
            <p:nvPr/>
          </p:nvSpPr>
          <p:spPr>
            <a:xfrm>
              <a:off x="16855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7" name="Google Shape;2500;p114"/>
            <p:cNvSpPr/>
            <p:nvPr/>
          </p:nvSpPr>
          <p:spPr>
            <a:xfrm>
              <a:off x="16855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8" name="Google Shape;2501;p114"/>
            <p:cNvSpPr/>
            <p:nvPr/>
          </p:nvSpPr>
          <p:spPr>
            <a:xfrm>
              <a:off x="16093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9" name="Google Shape;2502;p114"/>
            <p:cNvSpPr/>
            <p:nvPr/>
          </p:nvSpPr>
          <p:spPr>
            <a:xfrm>
              <a:off x="16093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0" name="Google Shape;2503;p114"/>
            <p:cNvSpPr/>
            <p:nvPr/>
          </p:nvSpPr>
          <p:spPr>
            <a:xfrm>
              <a:off x="16093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1" name="Google Shape;2504;p114"/>
            <p:cNvSpPr/>
            <p:nvPr/>
          </p:nvSpPr>
          <p:spPr>
            <a:xfrm>
              <a:off x="16093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2" name="Google Shape;2505;p114"/>
            <p:cNvSpPr/>
            <p:nvPr/>
          </p:nvSpPr>
          <p:spPr>
            <a:xfrm>
              <a:off x="16093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3" name="Google Shape;2506;p114"/>
            <p:cNvSpPr/>
            <p:nvPr/>
          </p:nvSpPr>
          <p:spPr>
            <a:xfrm>
              <a:off x="16093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4" name="Google Shape;2507;p114"/>
            <p:cNvSpPr/>
            <p:nvPr/>
          </p:nvSpPr>
          <p:spPr>
            <a:xfrm>
              <a:off x="16093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5" name="Google Shape;2508;p114"/>
            <p:cNvSpPr/>
            <p:nvPr/>
          </p:nvSpPr>
          <p:spPr>
            <a:xfrm>
              <a:off x="16093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6" name="Google Shape;2509;p114"/>
            <p:cNvSpPr/>
            <p:nvPr/>
          </p:nvSpPr>
          <p:spPr>
            <a:xfrm>
              <a:off x="16093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7" name="Google Shape;2510;p114"/>
            <p:cNvSpPr/>
            <p:nvPr/>
          </p:nvSpPr>
          <p:spPr>
            <a:xfrm>
              <a:off x="16093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8" name="Google Shape;2511;p114"/>
            <p:cNvSpPr/>
            <p:nvPr/>
          </p:nvSpPr>
          <p:spPr>
            <a:xfrm>
              <a:off x="16093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9" name="Google Shape;2512;p114"/>
            <p:cNvSpPr/>
            <p:nvPr/>
          </p:nvSpPr>
          <p:spPr>
            <a:xfrm>
              <a:off x="16093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0" name="Google Shape;2513;p114"/>
            <p:cNvSpPr/>
            <p:nvPr/>
          </p:nvSpPr>
          <p:spPr>
            <a:xfrm>
              <a:off x="16093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1" name="Google Shape;2514;p114"/>
            <p:cNvSpPr/>
            <p:nvPr/>
          </p:nvSpPr>
          <p:spPr>
            <a:xfrm>
              <a:off x="16093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2" name="Google Shape;2515;p114"/>
            <p:cNvSpPr/>
            <p:nvPr/>
          </p:nvSpPr>
          <p:spPr>
            <a:xfrm>
              <a:off x="16093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3" name="Google Shape;2516;p114"/>
            <p:cNvSpPr/>
            <p:nvPr/>
          </p:nvSpPr>
          <p:spPr>
            <a:xfrm>
              <a:off x="16093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4" name="Google Shape;2517;p114"/>
            <p:cNvSpPr/>
            <p:nvPr/>
          </p:nvSpPr>
          <p:spPr>
            <a:xfrm>
              <a:off x="16093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5" name="Google Shape;2518;p114"/>
            <p:cNvSpPr/>
            <p:nvPr/>
          </p:nvSpPr>
          <p:spPr>
            <a:xfrm>
              <a:off x="16093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6" name="Google Shape;2519;p114"/>
            <p:cNvSpPr/>
            <p:nvPr/>
          </p:nvSpPr>
          <p:spPr>
            <a:xfrm>
              <a:off x="15331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7" name="Google Shape;2520;p114"/>
            <p:cNvSpPr/>
            <p:nvPr/>
          </p:nvSpPr>
          <p:spPr>
            <a:xfrm>
              <a:off x="15331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8" name="Google Shape;2521;p114"/>
            <p:cNvSpPr/>
            <p:nvPr/>
          </p:nvSpPr>
          <p:spPr>
            <a:xfrm>
              <a:off x="15331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9" name="Google Shape;2522;p114"/>
            <p:cNvSpPr/>
            <p:nvPr/>
          </p:nvSpPr>
          <p:spPr>
            <a:xfrm>
              <a:off x="15331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0" name="Google Shape;2523;p114"/>
            <p:cNvSpPr/>
            <p:nvPr/>
          </p:nvSpPr>
          <p:spPr>
            <a:xfrm>
              <a:off x="15331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1" name="Google Shape;2524;p114"/>
            <p:cNvSpPr/>
            <p:nvPr/>
          </p:nvSpPr>
          <p:spPr>
            <a:xfrm>
              <a:off x="15331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2" name="Google Shape;2525;p114"/>
            <p:cNvSpPr/>
            <p:nvPr/>
          </p:nvSpPr>
          <p:spPr>
            <a:xfrm>
              <a:off x="15331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3" name="Google Shape;2526;p114"/>
            <p:cNvSpPr/>
            <p:nvPr/>
          </p:nvSpPr>
          <p:spPr>
            <a:xfrm>
              <a:off x="15331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4" name="Google Shape;2527;p114"/>
            <p:cNvSpPr/>
            <p:nvPr/>
          </p:nvSpPr>
          <p:spPr>
            <a:xfrm>
              <a:off x="15331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5" name="Google Shape;2528;p114"/>
            <p:cNvSpPr/>
            <p:nvPr/>
          </p:nvSpPr>
          <p:spPr>
            <a:xfrm>
              <a:off x="15331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6" name="Google Shape;2529;p114"/>
            <p:cNvSpPr/>
            <p:nvPr/>
          </p:nvSpPr>
          <p:spPr>
            <a:xfrm>
              <a:off x="15331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7" name="Google Shape;2530;p114"/>
            <p:cNvSpPr/>
            <p:nvPr/>
          </p:nvSpPr>
          <p:spPr>
            <a:xfrm>
              <a:off x="15331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8" name="Google Shape;2531;p114"/>
            <p:cNvSpPr/>
            <p:nvPr/>
          </p:nvSpPr>
          <p:spPr>
            <a:xfrm>
              <a:off x="15331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9" name="Google Shape;2532;p114"/>
            <p:cNvSpPr/>
            <p:nvPr/>
          </p:nvSpPr>
          <p:spPr>
            <a:xfrm>
              <a:off x="15331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0" name="Google Shape;2533;p114"/>
            <p:cNvSpPr/>
            <p:nvPr/>
          </p:nvSpPr>
          <p:spPr>
            <a:xfrm>
              <a:off x="15331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1" name="Google Shape;2534;p114"/>
            <p:cNvSpPr/>
            <p:nvPr/>
          </p:nvSpPr>
          <p:spPr>
            <a:xfrm>
              <a:off x="15331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2" name="Google Shape;2535;p114"/>
            <p:cNvSpPr/>
            <p:nvPr/>
          </p:nvSpPr>
          <p:spPr>
            <a:xfrm>
              <a:off x="14569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3" name="Google Shape;2536;p114"/>
            <p:cNvSpPr/>
            <p:nvPr/>
          </p:nvSpPr>
          <p:spPr>
            <a:xfrm>
              <a:off x="14569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4" name="Google Shape;2537;p114"/>
            <p:cNvSpPr/>
            <p:nvPr/>
          </p:nvSpPr>
          <p:spPr>
            <a:xfrm>
              <a:off x="14569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5" name="Google Shape;2538;p114"/>
            <p:cNvSpPr/>
            <p:nvPr/>
          </p:nvSpPr>
          <p:spPr>
            <a:xfrm>
              <a:off x="14569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6" name="Google Shape;2539;p114"/>
            <p:cNvSpPr/>
            <p:nvPr/>
          </p:nvSpPr>
          <p:spPr>
            <a:xfrm>
              <a:off x="14569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7" name="Google Shape;2540;p114"/>
            <p:cNvSpPr/>
            <p:nvPr/>
          </p:nvSpPr>
          <p:spPr>
            <a:xfrm>
              <a:off x="14569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8" name="Google Shape;2541;p114"/>
            <p:cNvSpPr/>
            <p:nvPr/>
          </p:nvSpPr>
          <p:spPr>
            <a:xfrm>
              <a:off x="14569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9" name="Google Shape;2542;p114"/>
            <p:cNvSpPr/>
            <p:nvPr/>
          </p:nvSpPr>
          <p:spPr>
            <a:xfrm>
              <a:off x="14569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0" name="Google Shape;2543;p114"/>
            <p:cNvSpPr/>
            <p:nvPr/>
          </p:nvSpPr>
          <p:spPr>
            <a:xfrm>
              <a:off x="145692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1" name="Google Shape;2544;p114"/>
            <p:cNvSpPr/>
            <p:nvPr/>
          </p:nvSpPr>
          <p:spPr>
            <a:xfrm>
              <a:off x="14569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2" name="Google Shape;2545;p114"/>
            <p:cNvSpPr/>
            <p:nvPr/>
          </p:nvSpPr>
          <p:spPr>
            <a:xfrm>
              <a:off x="14569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3" name="Google Shape;2546;p114"/>
            <p:cNvSpPr/>
            <p:nvPr/>
          </p:nvSpPr>
          <p:spPr>
            <a:xfrm>
              <a:off x="14569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4" name="Google Shape;2547;p114"/>
            <p:cNvSpPr/>
            <p:nvPr/>
          </p:nvSpPr>
          <p:spPr>
            <a:xfrm>
              <a:off x="14569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5" name="Google Shape;2548;p114"/>
            <p:cNvSpPr/>
            <p:nvPr/>
          </p:nvSpPr>
          <p:spPr>
            <a:xfrm>
              <a:off x="14569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6" name="Google Shape;2549;p114"/>
            <p:cNvSpPr/>
            <p:nvPr/>
          </p:nvSpPr>
          <p:spPr>
            <a:xfrm>
              <a:off x="14569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7" name="Google Shape;2550;p114"/>
            <p:cNvSpPr/>
            <p:nvPr/>
          </p:nvSpPr>
          <p:spPr>
            <a:xfrm>
              <a:off x="14569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8" name="Google Shape;2551;p114"/>
            <p:cNvSpPr/>
            <p:nvPr/>
          </p:nvSpPr>
          <p:spPr>
            <a:xfrm>
              <a:off x="14569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9" name="Google Shape;2552;p114"/>
            <p:cNvSpPr/>
            <p:nvPr/>
          </p:nvSpPr>
          <p:spPr>
            <a:xfrm>
              <a:off x="14569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0" name="Google Shape;2553;p114"/>
            <p:cNvSpPr/>
            <p:nvPr/>
          </p:nvSpPr>
          <p:spPr>
            <a:xfrm>
              <a:off x="14569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1" name="Google Shape;2554;p114"/>
            <p:cNvSpPr/>
            <p:nvPr/>
          </p:nvSpPr>
          <p:spPr>
            <a:xfrm>
              <a:off x="13809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2" name="Google Shape;2555;p114"/>
            <p:cNvSpPr/>
            <p:nvPr/>
          </p:nvSpPr>
          <p:spPr>
            <a:xfrm>
              <a:off x="13809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3" name="Google Shape;2556;p114"/>
            <p:cNvSpPr/>
            <p:nvPr/>
          </p:nvSpPr>
          <p:spPr>
            <a:xfrm>
              <a:off x="1380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4" name="Google Shape;2557;p114"/>
            <p:cNvSpPr/>
            <p:nvPr/>
          </p:nvSpPr>
          <p:spPr>
            <a:xfrm>
              <a:off x="1380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5" name="Google Shape;2558;p114"/>
            <p:cNvSpPr/>
            <p:nvPr/>
          </p:nvSpPr>
          <p:spPr>
            <a:xfrm>
              <a:off x="1380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6" name="Google Shape;2559;p114"/>
            <p:cNvSpPr/>
            <p:nvPr/>
          </p:nvSpPr>
          <p:spPr>
            <a:xfrm>
              <a:off x="1380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7" name="Google Shape;2560;p114"/>
            <p:cNvSpPr/>
            <p:nvPr/>
          </p:nvSpPr>
          <p:spPr>
            <a:xfrm>
              <a:off x="1380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8" name="Google Shape;2561;p114"/>
            <p:cNvSpPr/>
            <p:nvPr/>
          </p:nvSpPr>
          <p:spPr>
            <a:xfrm>
              <a:off x="1380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9" name="Google Shape;2562;p114"/>
            <p:cNvSpPr/>
            <p:nvPr/>
          </p:nvSpPr>
          <p:spPr>
            <a:xfrm>
              <a:off x="1380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0" name="Google Shape;2563;p114"/>
            <p:cNvSpPr/>
            <p:nvPr/>
          </p:nvSpPr>
          <p:spPr>
            <a:xfrm>
              <a:off x="1380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1" name="Google Shape;2564;p114"/>
            <p:cNvSpPr/>
            <p:nvPr/>
          </p:nvSpPr>
          <p:spPr>
            <a:xfrm>
              <a:off x="1380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2" name="Google Shape;2565;p114"/>
            <p:cNvSpPr/>
            <p:nvPr/>
          </p:nvSpPr>
          <p:spPr>
            <a:xfrm>
              <a:off x="1380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3" name="Google Shape;2566;p114"/>
            <p:cNvSpPr/>
            <p:nvPr/>
          </p:nvSpPr>
          <p:spPr>
            <a:xfrm>
              <a:off x="13809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4" name="Google Shape;2567;p114"/>
            <p:cNvSpPr/>
            <p:nvPr/>
          </p:nvSpPr>
          <p:spPr>
            <a:xfrm>
              <a:off x="1380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5" name="Google Shape;2568;p114"/>
            <p:cNvSpPr/>
            <p:nvPr/>
          </p:nvSpPr>
          <p:spPr>
            <a:xfrm>
              <a:off x="1380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6" name="Google Shape;2569;p114"/>
            <p:cNvSpPr/>
            <p:nvPr/>
          </p:nvSpPr>
          <p:spPr>
            <a:xfrm>
              <a:off x="1380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7" name="Google Shape;2570;p114"/>
            <p:cNvSpPr/>
            <p:nvPr/>
          </p:nvSpPr>
          <p:spPr>
            <a:xfrm>
              <a:off x="1380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8" name="Google Shape;2571;p114"/>
            <p:cNvSpPr/>
            <p:nvPr/>
          </p:nvSpPr>
          <p:spPr>
            <a:xfrm>
              <a:off x="1380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9" name="Google Shape;2572;p114"/>
            <p:cNvSpPr/>
            <p:nvPr/>
          </p:nvSpPr>
          <p:spPr>
            <a:xfrm>
              <a:off x="13047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0" name="Google Shape;2573;p114"/>
            <p:cNvSpPr/>
            <p:nvPr/>
          </p:nvSpPr>
          <p:spPr>
            <a:xfrm>
              <a:off x="13047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1" name="Google Shape;2574;p114"/>
            <p:cNvSpPr/>
            <p:nvPr/>
          </p:nvSpPr>
          <p:spPr>
            <a:xfrm>
              <a:off x="130470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2" name="Google Shape;2575;p114"/>
            <p:cNvSpPr/>
            <p:nvPr/>
          </p:nvSpPr>
          <p:spPr>
            <a:xfrm>
              <a:off x="13047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3" name="Google Shape;2576;p114"/>
            <p:cNvSpPr/>
            <p:nvPr/>
          </p:nvSpPr>
          <p:spPr>
            <a:xfrm>
              <a:off x="13047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4" name="Google Shape;2577;p114"/>
            <p:cNvSpPr/>
            <p:nvPr/>
          </p:nvSpPr>
          <p:spPr>
            <a:xfrm>
              <a:off x="13047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5" name="Google Shape;2578;p114"/>
            <p:cNvSpPr/>
            <p:nvPr/>
          </p:nvSpPr>
          <p:spPr>
            <a:xfrm>
              <a:off x="13047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6" name="Google Shape;2579;p114"/>
            <p:cNvSpPr/>
            <p:nvPr/>
          </p:nvSpPr>
          <p:spPr>
            <a:xfrm>
              <a:off x="13047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7" name="Google Shape;2580;p114"/>
            <p:cNvSpPr/>
            <p:nvPr/>
          </p:nvSpPr>
          <p:spPr>
            <a:xfrm>
              <a:off x="13047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8" name="Google Shape;2581;p114"/>
            <p:cNvSpPr/>
            <p:nvPr/>
          </p:nvSpPr>
          <p:spPr>
            <a:xfrm>
              <a:off x="13047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9" name="Google Shape;2582;p114"/>
            <p:cNvSpPr/>
            <p:nvPr/>
          </p:nvSpPr>
          <p:spPr>
            <a:xfrm>
              <a:off x="13047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0" name="Google Shape;2583;p114"/>
            <p:cNvSpPr/>
            <p:nvPr/>
          </p:nvSpPr>
          <p:spPr>
            <a:xfrm>
              <a:off x="13047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1" name="Google Shape;2584;p114"/>
            <p:cNvSpPr/>
            <p:nvPr/>
          </p:nvSpPr>
          <p:spPr>
            <a:xfrm>
              <a:off x="13047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2" name="Google Shape;2585;p114"/>
            <p:cNvSpPr/>
            <p:nvPr/>
          </p:nvSpPr>
          <p:spPr>
            <a:xfrm>
              <a:off x="13047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3" name="Google Shape;2586;p114"/>
            <p:cNvSpPr/>
            <p:nvPr/>
          </p:nvSpPr>
          <p:spPr>
            <a:xfrm>
              <a:off x="13047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4" name="Google Shape;2587;p114"/>
            <p:cNvSpPr/>
            <p:nvPr/>
          </p:nvSpPr>
          <p:spPr>
            <a:xfrm>
              <a:off x="13047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5" name="Google Shape;2588;p114"/>
            <p:cNvSpPr/>
            <p:nvPr/>
          </p:nvSpPr>
          <p:spPr>
            <a:xfrm>
              <a:off x="130470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6" name="Google Shape;2589;p114"/>
            <p:cNvSpPr/>
            <p:nvPr/>
          </p:nvSpPr>
          <p:spPr>
            <a:xfrm>
              <a:off x="12284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7" name="Google Shape;2590;p114"/>
            <p:cNvSpPr/>
            <p:nvPr/>
          </p:nvSpPr>
          <p:spPr>
            <a:xfrm>
              <a:off x="12284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8" name="Google Shape;2591;p114"/>
            <p:cNvSpPr/>
            <p:nvPr/>
          </p:nvSpPr>
          <p:spPr>
            <a:xfrm>
              <a:off x="12284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9" name="Google Shape;2592;p114"/>
            <p:cNvSpPr/>
            <p:nvPr/>
          </p:nvSpPr>
          <p:spPr>
            <a:xfrm>
              <a:off x="1228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0" name="Google Shape;2593;p114"/>
            <p:cNvSpPr/>
            <p:nvPr/>
          </p:nvSpPr>
          <p:spPr>
            <a:xfrm>
              <a:off x="1228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1" name="Google Shape;2594;p114"/>
            <p:cNvSpPr/>
            <p:nvPr/>
          </p:nvSpPr>
          <p:spPr>
            <a:xfrm>
              <a:off x="1228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2" name="Google Shape;2595;p114"/>
            <p:cNvSpPr/>
            <p:nvPr/>
          </p:nvSpPr>
          <p:spPr>
            <a:xfrm>
              <a:off x="122847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3" name="Google Shape;2596;p114"/>
            <p:cNvSpPr/>
            <p:nvPr/>
          </p:nvSpPr>
          <p:spPr>
            <a:xfrm>
              <a:off x="1228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4" name="Google Shape;2597;p114"/>
            <p:cNvSpPr/>
            <p:nvPr/>
          </p:nvSpPr>
          <p:spPr>
            <a:xfrm>
              <a:off x="1228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5" name="Google Shape;2598;p114"/>
            <p:cNvSpPr/>
            <p:nvPr/>
          </p:nvSpPr>
          <p:spPr>
            <a:xfrm>
              <a:off x="1228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6" name="Google Shape;2599;p114"/>
            <p:cNvSpPr/>
            <p:nvPr/>
          </p:nvSpPr>
          <p:spPr>
            <a:xfrm>
              <a:off x="1228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7" name="Google Shape;2600;p114"/>
            <p:cNvSpPr/>
            <p:nvPr/>
          </p:nvSpPr>
          <p:spPr>
            <a:xfrm>
              <a:off x="1228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8" name="Google Shape;2601;p114"/>
            <p:cNvSpPr/>
            <p:nvPr/>
          </p:nvSpPr>
          <p:spPr>
            <a:xfrm>
              <a:off x="1228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9" name="Google Shape;2602;p114"/>
            <p:cNvSpPr/>
            <p:nvPr/>
          </p:nvSpPr>
          <p:spPr>
            <a:xfrm>
              <a:off x="1228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0" name="Google Shape;2603;p114"/>
            <p:cNvSpPr/>
            <p:nvPr/>
          </p:nvSpPr>
          <p:spPr>
            <a:xfrm>
              <a:off x="1228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1" name="Google Shape;2604;p114"/>
            <p:cNvSpPr/>
            <p:nvPr/>
          </p:nvSpPr>
          <p:spPr>
            <a:xfrm>
              <a:off x="1228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2" name="Google Shape;2605;p114"/>
            <p:cNvSpPr/>
            <p:nvPr/>
          </p:nvSpPr>
          <p:spPr>
            <a:xfrm>
              <a:off x="1228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3" name="Google Shape;2606;p114"/>
            <p:cNvSpPr/>
            <p:nvPr/>
          </p:nvSpPr>
          <p:spPr>
            <a:xfrm>
              <a:off x="12284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4" name="Google Shape;2607;p114"/>
            <p:cNvSpPr/>
            <p:nvPr/>
          </p:nvSpPr>
          <p:spPr>
            <a:xfrm>
              <a:off x="1152275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5" name="Google Shape;2608;p114"/>
            <p:cNvSpPr/>
            <p:nvPr/>
          </p:nvSpPr>
          <p:spPr>
            <a:xfrm>
              <a:off x="1152275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6" name="Google Shape;2609;p114"/>
            <p:cNvSpPr/>
            <p:nvPr/>
          </p:nvSpPr>
          <p:spPr>
            <a:xfrm>
              <a:off x="1152275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7" name="Google Shape;2610;p114"/>
            <p:cNvSpPr/>
            <p:nvPr/>
          </p:nvSpPr>
          <p:spPr>
            <a:xfrm>
              <a:off x="1152275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8" name="Google Shape;2611;p114"/>
            <p:cNvSpPr/>
            <p:nvPr/>
          </p:nvSpPr>
          <p:spPr>
            <a:xfrm>
              <a:off x="11522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9" name="Google Shape;2612;p114"/>
            <p:cNvSpPr/>
            <p:nvPr/>
          </p:nvSpPr>
          <p:spPr>
            <a:xfrm>
              <a:off x="1152275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0" name="Google Shape;2613;p114"/>
            <p:cNvSpPr/>
            <p:nvPr/>
          </p:nvSpPr>
          <p:spPr>
            <a:xfrm>
              <a:off x="1152275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1" name="Google Shape;2614;p114"/>
            <p:cNvSpPr/>
            <p:nvPr/>
          </p:nvSpPr>
          <p:spPr>
            <a:xfrm>
              <a:off x="1152275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2" name="Google Shape;2615;p114"/>
            <p:cNvSpPr/>
            <p:nvPr/>
          </p:nvSpPr>
          <p:spPr>
            <a:xfrm>
              <a:off x="1152275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3" name="Google Shape;2616;p114"/>
            <p:cNvSpPr/>
            <p:nvPr/>
          </p:nvSpPr>
          <p:spPr>
            <a:xfrm>
              <a:off x="1152275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4" name="Google Shape;2617;p114"/>
            <p:cNvSpPr/>
            <p:nvPr/>
          </p:nvSpPr>
          <p:spPr>
            <a:xfrm>
              <a:off x="11522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5" name="Google Shape;2618;p114"/>
            <p:cNvSpPr/>
            <p:nvPr/>
          </p:nvSpPr>
          <p:spPr>
            <a:xfrm>
              <a:off x="11522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6" name="Google Shape;2619;p114"/>
            <p:cNvSpPr/>
            <p:nvPr/>
          </p:nvSpPr>
          <p:spPr>
            <a:xfrm>
              <a:off x="11522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7" name="Google Shape;2620;p114"/>
            <p:cNvSpPr/>
            <p:nvPr/>
          </p:nvSpPr>
          <p:spPr>
            <a:xfrm>
              <a:off x="11522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8" name="Google Shape;2621;p114"/>
            <p:cNvSpPr/>
            <p:nvPr/>
          </p:nvSpPr>
          <p:spPr>
            <a:xfrm>
              <a:off x="1152275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9" name="Google Shape;2622;p114"/>
            <p:cNvSpPr/>
            <p:nvPr/>
          </p:nvSpPr>
          <p:spPr>
            <a:xfrm>
              <a:off x="107605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0" name="Google Shape;2623;p114"/>
            <p:cNvSpPr/>
            <p:nvPr/>
          </p:nvSpPr>
          <p:spPr>
            <a:xfrm>
              <a:off x="10760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1" name="Google Shape;2624;p114"/>
            <p:cNvSpPr/>
            <p:nvPr/>
          </p:nvSpPr>
          <p:spPr>
            <a:xfrm>
              <a:off x="10760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2" name="Google Shape;2625;p114"/>
            <p:cNvSpPr/>
            <p:nvPr/>
          </p:nvSpPr>
          <p:spPr>
            <a:xfrm>
              <a:off x="10760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3" name="Google Shape;2626;p114"/>
            <p:cNvSpPr/>
            <p:nvPr/>
          </p:nvSpPr>
          <p:spPr>
            <a:xfrm>
              <a:off x="10760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4" name="Google Shape;2627;p114"/>
            <p:cNvSpPr/>
            <p:nvPr/>
          </p:nvSpPr>
          <p:spPr>
            <a:xfrm>
              <a:off x="10760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5" name="Google Shape;2628;p114"/>
            <p:cNvSpPr/>
            <p:nvPr/>
          </p:nvSpPr>
          <p:spPr>
            <a:xfrm>
              <a:off x="10760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6" name="Google Shape;2629;p114"/>
            <p:cNvSpPr/>
            <p:nvPr/>
          </p:nvSpPr>
          <p:spPr>
            <a:xfrm>
              <a:off x="10760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7" name="Google Shape;2630;p114"/>
            <p:cNvSpPr/>
            <p:nvPr/>
          </p:nvSpPr>
          <p:spPr>
            <a:xfrm>
              <a:off x="10760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8" name="Google Shape;2631;p114"/>
            <p:cNvSpPr/>
            <p:nvPr/>
          </p:nvSpPr>
          <p:spPr>
            <a:xfrm>
              <a:off x="10760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9" name="Google Shape;2632;p114"/>
            <p:cNvSpPr/>
            <p:nvPr/>
          </p:nvSpPr>
          <p:spPr>
            <a:xfrm>
              <a:off x="10760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0" name="Google Shape;2633;p114"/>
            <p:cNvSpPr/>
            <p:nvPr/>
          </p:nvSpPr>
          <p:spPr>
            <a:xfrm>
              <a:off x="10760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1" name="Google Shape;2634;p114"/>
            <p:cNvSpPr/>
            <p:nvPr/>
          </p:nvSpPr>
          <p:spPr>
            <a:xfrm>
              <a:off x="10760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2" name="Google Shape;2635;p114"/>
            <p:cNvSpPr/>
            <p:nvPr/>
          </p:nvSpPr>
          <p:spPr>
            <a:xfrm>
              <a:off x="10760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3" name="Google Shape;2636;p114"/>
            <p:cNvSpPr/>
            <p:nvPr/>
          </p:nvSpPr>
          <p:spPr>
            <a:xfrm>
              <a:off x="10760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4" name="Google Shape;2637;p114"/>
            <p:cNvSpPr/>
            <p:nvPr/>
          </p:nvSpPr>
          <p:spPr>
            <a:xfrm>
              <a:off x="1000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5" name="Google Shape;2638;p114"/>
            <p:cNvSpPr/>
            <p:nvPr/>
          </p:nvSpPr>
          <p:spPr>
            <a:xfrm>
              <a:off x="1000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6" name="Google Shape;2639;p114"/>
            <p:cNvSpPr/>
            <p:nvPr/>
          </p:nvSpPr>
          <p:spPr>
            <a:xfrm>
              <a:off x="1000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7" name="Google Shape;2640;p114"/>
            <p:cNvSpPr/>
            <p:nvPr/>
          </p:nvSpPr>
          <p:spPr>
            <a:xfrm>
              <a:off x="10000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8" name="Google Shape;2641;p114"/>
            <p:cNvSpPr/>
            <p:nvPr/>
          </p:nvSpPr>
          <p:spPr>
            <a:xfrm>
              <a:off x="1000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9" name="Google Shape;2642;p114"/>
            <p:cNvSpPr/>
            <p:nvPr/>
          </p:nvSpPr>
          <p:spPr>
            <a:xfrm>
              <a:off x="1000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0" name="Google Shape;2643;p114"/>
            <p:cNvSpPr/>
            <p:nvPr/>
          </p:nvSpPr>
          <p:spPr>
            <a:xfrm>
              <a:off x="1000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1" name="Google Shape;2644;p114"/>
            <p:cNvSpPr/>
            <p:nvPr/>
          </p:nvSpPr>
          <p:spPr>
            <a:xfrm>
              <a:off x="1000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2" name="Google Shape;2645;p114"/>
            <p:cNvSpPr/>
            <p:nvPr/>
          </p:nvSpPr>
          <p:spPr>
            <a:xfrm>
              <a:off x="10000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3" name="Google Shape;2646;p114"/>
            <p:cNvSpPr/>
            <p:nvPr/>
          </p:nvSpPr>
          <p:spPr>
            <a:xfrm>
              <a:off x="923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4" name="Google Shape;2647;p114"/>
            <p:cNvSpPr/>
            <p:nvPr/>
          </p:nvSpPr>
          <p:spPr>
            <a:xfrm>
              <a:off x="923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5" name="Google Shape;2648;p114"/>
            <p:cNvSpPr/>
            <p:nvPr/>
          </p:nvSpPr>
          <p:spPr>
            <a:xfrm>
              <a:off x="923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6" name="Google Shape;2649;p114"/>
            <p:cNvSpPr/>
            <p:nvPr/>
          </p:nvSpPr>
          <p:spPr>
            <a:xfrm>
              <a:off x="923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7" name="Google Shape;2650;p114"/>
            <p:cNvSpPr/>
            <p:nvPr/>
          </p:nvSpPr>
          <p:spPr>
            <a:xfrm>
              <a:off x="923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8" name="Google Shape;2651;p114"/>
            <p:cNvSpPr/>
            <p:nvPr/>
          </p:nvSpPr>
          <p:spPr>
            <a:xfrm>
              <a:off x="923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9" name="Google Shape;2652;p114"/>
            <p:cNvSpPr/>
            <p:nvPr/>
          </p:nvSpPr>
          <p:spPr>
            <a:xfrm>
              <a:off x="923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0" name="Google Shape;2653;p114"/>
            <p:cNvSpPr/>
            <p:nvPr/>
          </p:nvSpPr>
          <p:spPr>
            <a:xfrm>
              <a:off x="847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1" name="Google Shape;2654;p114"/>
            <p:cNvSpPr/>
            <p:nvPr/>
          </p:nvSpPr>
          <p:spPr>
            <a:xfrm>
              <a:off x="8476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2" name="Google Shape;2655;p114"/>
            <p:cNvSpPr/>
            <p:nvPr/>
          </p:nvSpPr>
          <p:spPr>
            <a:xfrm>
              <a:off x="847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3" name="Google Shape;2656;p114"/>
            <p:cNvSpPr/>
            <p:nvPr/>
          </p:nvSpPr>
          <p:spPr>
            <a:xfrm>
              <a:off x="847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4" name="Google Shape;2657;p114"/>
            <p:cNvSpPr/>
            <p:nvPr/>
          </p:nvSpPr>
          <p:spPr>
            <a:xfrm>
              <a:off x="847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5" name="Google Shape;2658;p114"/>
            <p:cNvSpPr/>
            <p:nvPr/>
          </p:nvSpPr>
          <p:spPr>
            <a:xfrm>
              <a:off x="847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6" name="Google Shape;2659;p114"/>
            <p:cNvSpPr/>
            <p:nvPr/>
          </p:nvSpPr>
          <p:spPr>
            <a:xfrm>
              <a:off x="7714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7" name="Google Shape;2660;p114"/>
            <p:cNvSpPr/>
            <p:nvPr/>
          </p:nvSpPr>
          <p:spPr>
            <a:xfrm>
              <a:off x="7714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8" name="Google Shape;2661;p114"/>
            <p:cNvSpPr/>
            <p:nvPr/>
          </p:nvSpPr>
          <p:spPr>
            <a:xfrm>
              <a:off x="7714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9" name="Google Shape;2662;p114"/>
            <p:cNvSpPr/>
            <p:nvPr/>
          </p:nvSpPr>
          <p:spPr>
            <a:xfrm>
              <a:off x="7714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0" name="Google Shape;2663;p114"/>
            <p:cNvSpPr/>
            <p:nvPr/>
          </p:nvSpPr>
          <p:spPr>
            <a:xfrm>
              <a:off x="6952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1" name="Google Shape;2664;p114"/>
            <p:cNvSpPr/>
            <p:nvPr/>
          </p:nvSpPr>
          <p:spPr>
            <a:xfrm>
              <a:off x="6952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2" name="Google Shape;2665;p114"/>
            <p:cNvSpPr/>
            <p:nvPr/>
          </p:nvSpPr>
          <p:spPr>
            <a:xfrm>
              <a:off x="6952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3" name="Google Shape;2666;p114"/>
            <p:cNvSpPr/>
            <p:nvPr/>
          </p:nvSpPr>
          <p:spPr>
            <a:xfrm>
              <a:off x="6952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4" name="Google Shape;2667;p114"/>
            <p:cNvSpPr/>
            <p:nvPr/>
          </p:nvSpPr>
          <p:spPr>
            <a:xfrm>
              <a:off x="6189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5" name="Google Shape;2668;p114"/>
            <p:cNvSpPr/>
            <p:nvPr/>
          </p:nvSpPr>
          <p:spPr>
            <a:xfrm>
              <a:off x="6189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6" name="Google Shape;2669;p114"/>
            <p:cNvSpPr/>
            <p:nvPr/>
          </p:nvSpPr>
          <p:spPr>
            <a:xfrm>
              <a:off x="6189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7" name="Google Shape;2670;p114"/>
            <p:cNvSpPr/>
            <p:nvPr/>
          </p:nvSpPr>
          <p:spPr>
            <a:xfrm>
              <a:off x="6189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8" name="Google Shape;2671;p114"/>
            <p:cNvSpPr/>
            <p:nvPr/>
          </p:nvSpPr>
          <p:spPr>
            <a:xfrm>
              <a:off x="5427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9" name="Google Shape;2672;p114"/>
            <p:cNvSpPr/>
            <p:nvPr/>
          </p:nvSpPr>
          <p:spPr>
            <a:xfrm>
              <a:off x="5427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0" name="Google Shape;2673;p114"/>
            <p:cNvSpPr/>
            <p:nvPr/>
          </p:nvSpPr>
          <p:spPr>
            <a:xfrm>
              <a:off x="5427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1" name="Google Shape;2674;p114"/>
            <p:cNvSpPr/>
            <p:nvPr/>
          </p:nvSpPr>
          <p:spPr>
            <a:xfrm>
              <a:off x="5427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2" name="Google Shape;2675;p114"/>
            <p:cNvSpPr/>
            <p:nvPr/>
          </p:nvSpPr>
          <p:spPr>
            <a:xfrm>
              <a:off x="4665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3" name="Google Shape;2676;p114"/>
            <p:cNvSpPr/>
            <p:nvPr/>
          </p:nvSpPr>
          <p:spPr>
            <a:xfrm>
              <a:off x="4665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4" name="Google Shape;2677;p114"/>
            <p:cNvSpPr/>
            <p:nvPr/>
          </p:nvSpPr>
          <p:spPr>
            <a:xfrm>
              <a:off x="4665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5" name="Google Shape;2678;p114"/>
            <p:cNvSpPr/>
            <p:nvPr/>
          </p:nvSpPr>
          <p:spPr>
            <a:xfrm>
              <a:off x="4665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6" name="Google Shape;2679;p114"/>
            <p:cNvSpPr/>
            <p:nvPr/>
          </p:nvSpPr>
          <p:spPr>
            <a:xfrm>
              <a:off x="390550" y="187605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7" name="Google Shape;2680;p114"/>
            <p:cNvSpPr/>
            <p:nvPr/>
          </p:nvSpPr>
          <p:spPr>
            <a:xfrm>
              <a:off x="390550" y="17998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8" name="Google Shape;2681;p114"/>
            <p:cNvSpPr/>
            <p:nvPr/>
          </p:nvSpPr>
          <p:spPr>
            <a:xfrm>
              <a:off x="3905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9" name="Google Shape;2682;p114"/>
            <p:cNvSpPr/>
            <p:nvPr/>
          </p:nvSpPr>
          <p:spPr>
            <a:xfrm>
              <a:off x="3905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0" name="Google Shape;2683;p114"/>
            <p:cNvSpPr/>
            <p:nvPr/>
          </p:nvSpPr>
          <p:spPr>
            <a:xfrm>
              <a:off x="390550" y="157140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1" name="Google Shape;2684;p114"/>
            <p:cNvSpPr/>
            <p:nvPr/>
          </p:nvSpPr>
          <p:spPr>
            <a:xfrm>
              <a:off x="314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2" name="Google Shape;2685;p114"/>
            <p:cNvSpPr/>
            <p:nvPr/>
          </p:nvSpPr>
          <p:spPr>
            <a:xfrm>
              <a:off x="314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3" name="Google Shape;2686;p114"/>
            <p:cNvSpPr/>
            <p:nvPr/>
          </p:nvSpPr>
          <p:spPr>
            <a:xfrm>
              <a:off x="314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4" name="Google Shape;2687;p114"/>
            <p:cNvSpPr/>
            <p:nvPr/>
          </p:nvSpPr>
          <p:spPr>
            <a:xfrm>
              <a:off x="314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5" name="Google Shape;2688;p114"/>
            <p:cNvSpPr/>
            <p:nvPr/>
          </p:nvSpPr>
          <p:spPr>
            <a:xfrm>
              <a:off x="314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6" name="Google Shape;2689;p114"/>
            <p:cNvSpPr/>
            <p:nvPr/>
          </p:nvSpPr>
          <p:spPr>
            <a:xfrm>
              <a:off x="314325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7" name="Google Shape;2690;p114"/>
            <p:cNvSpPr/>
            <p:nvPr/>
          </p:nvSpPr>
          <p:spPr>
            <a:xfrm>
              <a:off x="238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8" name="Google Shape;2691;p114"/>
            <p:cNvSpPr/>
            <p:nvPr/>
          </p:nvSpPr>
          <p:spPr>
            <a:xfrm>
              <a:off x="238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9" name="Google Shape;2692;p114"/>
            <p:cNvSpPr/>
            <p:nvPr/>
          </p:nvSpPr>
          <p:spPr>
            <a:xfrm>
              <a:off x="238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0" name="Google Shape;2693;p114"/>
            <p:cNvSpPr/>
            <p:nvPr/>
          </p:nvSpPr>
          <p:spPr>
            <a:xfrm>
              <a:off x="238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1" name="Google Shape;2694;p114"/>
            <p:cNvSpPr/>
            <p:nvPr/>
          </p:nvSpPr>
          <p:spPr>
            <a:xfrm>
              <a:off x="44278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2" name="Google Shape;2695;p114"/>
            <p:cNvSpPr/>
            <p:nvPr/>
          </p:nvSpPr>
          <p:spPr>
            <a:xfrm>
              <a:off x="44278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3" name="Google Shape;2696;p114"/>
            <p:cNvSpPr/>
            <p:nvPr/>
          </p:nvSpPr>
          <p:spPr>
            <a:xfrm>
              <a:off x="45040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4" name="Google Shape;2697;p114"/>
            <p:cNvSpPr/>
            <p:nvPr/>
          </p:nvSpPr>
          <p:spPr>
            <a:xfrm>
              <a:off x="45040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5" name="Google Shape;2698;p114"/>
            <p:cNvSpPr/>
            <p:nvPr/>
          </p:nvSpPr>
          <p:spPr>
            <a:xfrm>
              <a:off x="45802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6" name="Google Shape;2699;p114"/>
            <p:cNvSpPr/>
            <p:nvPr/>
          </p:nvSpPr>
          <p:spPr>
            <a:xfrm>
              <a:off x="45040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7" name="Google Shape;2700;p114"/>
            <p:cNvSpPr/>
            <p:nvPr/>
          </p:nvSpPr>
          <p:spPr>
            <a:xfrm>
              <a:off x="511335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8" name="Google Shape;2701;p114"/>
            <p:cNvSpPr/>
            <p:nvPr/>
          </p:nvSpPr>
          <p:spPr>
            <a:xfrm>
              <a:off x="511335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9" name="Google Shape;2702;p114"/>
            <p:cNvSpPr/>
            <p:nvPr/>
          </p:nvSpPr>
          <p:spPr>
            <a:xfrm>
              <a:off x="51133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0" name="Google Shape;2703;p114"/>
            <p:cNvSpPr/>
            <p:nvPr/>
          </p:nvSpPr>
          <p:spPr>
            <a:xfrm>
              <a:off x="51133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1" name="Google Shape;2704;p114"/>
            <p:cNvSpPr/>
            <p:nvPr/>
          </p:nvSpPr>
          <p:spPr>
            <a:xfrm>
              <a:off x="511335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2" name="Google Shape;2705;p114"/>
            <p:cNvSpPr/>
            <p:nvPr/>
          </p:nvSpPr>
          <p:spPr>
            <a:xfrm>
              <a:off x="5113350" y="18760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3" name="Google Shape;2706;p114"/>
            <p:cNvSpPr/>
            <p:nvPr/>
          </p:nvSpPr>
          <p:spPr>
            <a:xfrm>
              <a:off x="511335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4" name="Google Shape;2707;p114"/>
            <p:cNvSpPr/>
            <p:nvPr/>
          </p:nvSpPr>
          <p:spPr>
            <a:xfrm>
              <a:off x="511335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5" name="Google Shape;2708;p114"/>
            <p:cNvSpPr/>
            <p:nvPr/>
          </p:nvSpPr>
          <p:spPr>
            <a:xfrm>
              <a:off x="511335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6" name="Google Shape;2709;p114"/>
            <p:cNvSpPr/>
            <p:nvPr/>
          </p:nvSpPr>
          <p:spPr>
            <a:xfrm>
              <a:off x="511335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7" name="Google Shape;2710;p114"/>
            <p:cNvSpPr/>
            <p:nvPr/>
          </p:nvSpPr>
          <p:spPr>
            <a:xfrm>
              <a:off x="511335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8" name="Google Shape;2711;p114"/>
            <p:cNvSpPr/>
            <p:nvPr/>
          </p:nvSpPr>
          <p:spPr>
            <a:xfrm>
              <a:off x="511335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9" name="Google Shape;2712;p114"/>
            <p:cNvSpPr/>
            <p:nvPr/>
          </p:nvSpPr>
          <p:spPr>
            <a:xfrm>
              <a:off x="511335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0" name="Google Shape;2713;p114"/>
            <p:cNvSpPr/>
            <p:nvPr/>
          </p:nvSpPr>
          <p:spPr>
            <a:xfrm>
              <a:off x="511335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1" name="Google Shape;2714;p114"/>
            <p:cNvSpPr/>
            <p:nvPr/>
          </p:nvSpPr>
          <p:spPr>
            <a:xfrm>
              <a:off x="47324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2" name="Google Shape;2715;p114"/>
            <p:cNvSpPr/>
            <p:nvPr/>
          </p:nvSpPr>
          <p:spPr>
            <a:xfrm>
              <a:off x="47324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3" name="Google Shape;2716;p114"/>
            <p:cNvSpPr/>
            <p:nvPr/>
          </p:nvSpPr>
          <p:spPr>
            <a:xfrm>
              <a:off x="47324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4" name="Google Shape;2717;p114"/>
            <p:cNvSpPr/>
            <p:nvPr/>
          </p:nvSpPr>
          <p:spPr>
            <a:xfrm>
              <a:off x="47324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5" name="Google Shape;2718;p114"/>
            <p:cNvSpPr/>
            <p:nvPr/>
          </p:nvSpPr>
          <p:spPr>
            <a:xfrm>
              <a:off x="47324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6" name="Google Shape;2719;p114"/>
            <p:cNvSpPr/>
            <p:nvPr/>
          </p:nvSpPr>
          <p:spPr>
            <a:xfrm>
              <a:off x="47324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7" name="Google Shape;2720;p114"/>
            <p:cNvSpPr/>
            <p:nvPr/>
          </p:nvSpPr>
          <p:spPr>
            <a:xfrm>
              <a:off x="47324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8" name="Google Shape;2721;p114"/>
            <p:cNvSpPr/>
            <p:nvPr/>
          </p:nvSpPr>
          <p:spPr>
            <a:xfrm>
              <a:off x="47324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9" name="Google Shape;2722;p114"/>
            <p:cNvSpPr/>
            <p:nvPr/>
          </p:nvSpPr>
          <p:spPr>
            <a:xfrm>
              <a:off x="47324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0" name="Google Shape;2723;p114"/>
            <p:cNvSpPr/>
            <p:nvPr/>
          </p:nvSpPr>
          <p:spPr>
            <a:xfrm>
              <a:off x="47324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1" name="Google Shape;2724;p114"/>
            <p:cNvSpPr/>
            <p:nvPr/>
          </p:nvSpPr>
          <p:spPr>
            <a:xfrm>
              <a:off x="47324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2" name="Google Shape;2725;p114"/>
            <p:cNvSpPr/>
            <p:nvPr/>
          </p:nvSpPr>
          <p:spPr>
            <a:xfrm>
              <a:off x="47324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3" name="Google Shape;2726;p114"/>
            <p:cNvSpPr/>
            <p:nvPr/>
          </p:nvSpPr>
          <p:spPr>
            <a:xfrm>
              <a:off x="43516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4" name="Google Shape;2727;p114"/>
            <p:cNvSpPr/>
            <p:nvPr/>
          </p:nvSpPr>
          <p:spPr>
            <a:xfrm>
              <a:off x="43516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5" name="Google Shape;2728;p114"/>
            <p:cNvSpPr/>
            <p:nvPr/>
          </p:nvSpPr>
          <p:spPr>
            <a:xfrm>
              <a:off x="43516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" name="Google Shape;2729;p114"/>
            <p:cNvSpPr/>
            <p:nvPr/>
          </p:nvSpPr>
          <p:spPr>
            <a:xfrm>
              <a:off x="43516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" name="Google Shape;2730;p114"/>
            <p:cNvSpPr/>
            <p:nvPr/>
          </p:nvSpPr>
          <p:spPr>
            <a:xfrm>
              <a:off x="44278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8" name="Google Shape;2731;p114"/>
            <p:cNvSpPr/>
            <p:nvPr/>
          </p:nvSpPr>
          <p:spPr>
            <a:xfrm>
              <a:off x="44278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9" name="Google Shape;2732;p114"/>
            <p:cNvSpPr/>
            <p:nvPr/>
          </p:nvSpPr>
          <p:spPr>
            <a:xfrm>
              <a:off x="4504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0" name="Google Shape;2733;p114"/>
            <p:cNvSpPr/>
            <p:nvPr/>
          </p:nvSpPr>
          <p:spPr>
            <a:xfrm>
              <a:off x="4504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1" name="Google Shape;2734;p114"/>
            <p:cNvSpPr/>
            <p:nvPr/>
          </p:nvSpPr>
          <p:spPr>
            <a:xfrm>
              <a:off x="4504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2" name="Google Shape;2735;p114"/>
            <p:cNvSpPr/>
            <p:nvPr/>
          </p:nvSpPr>
          <p:spPr>
            <a:xfrm>
              <a:off x="4504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3" name="Google Shape;2736;p114"/>
            <p:cNvSpPr/>
            <p:nvPr/>
          </p:nvSpPr>
          <p:spPr>
            <a:xfrm>
              <a:off x="45040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4" name="Google Shape;2737;p114"/>
            <p:cNvSpPr/>
            <p:nvPr/>
          </p:nvSpPr>
          <p:spPr>
            <a:xfrm>
              <a:off x="4504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5" name="Google Shape;2738;p114"/>
            <p:cNvSpPr/>
            <p:nvPr/>
          </p:nvSpPr>
          <p:spPr>
            <a:xfrm>
              <a:off x="4504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6" name="Google Shape;2739;p114"/>
            <p:cNvSpPr/>
            <p:nvPr/>
          </p:nvSpPr>
          <p:spPr>
            <a:xfrm>
              <a:off x="4504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7" name="Google Shape;2740;p114"/>
            <p:cNvSpPr/>
            <p:nvPr/>
          </p:nvSpPr>
          <p:spPr>
            <a:xfrm>
              <a:off x="45040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8" name="Google Shape;2741;p114"/>
            <p:cNvSpPr/>
            <p:nvPr/>
          </p:nvSpPr>
          <p:spPr>
            <a:xfrm>
              <a:off x="4504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9" name="Google Shape;2742;p114"/>
            <p:cNvSpPr/>
            <p:nvPr/>
          </p:nvSpPr>
          <p:spPr>
            <a:xfrm>
              <a:off x="45040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0" name="Google Shape;2743;p114"/>
            <p:cNvSpPr/>
            <p:nvPr/>
          </p:nvSpPr>
          <p:spPr>
            <a:xfrm>
              <a:off x="45040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" name="Google Shape;2744;p114"/>
            <p:cNvSpPr/>
            <p:nvPr/>
          </p:nvSpPr>
          <p:spPr>
            <a:xfrm>
              <a:off x="45802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" name="Google Shape;2745;p114"/>
            <p:cNvSpPr/>
            <p:nvPr/>
          </p:nvSpPr>
          <p:spPr>
            <a:xfrm>
              <a:off x="45802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" name="Google Shape;2746;p114"/>
            <p:cNvSpPr/>
            <p:nvPr/>
          </p:nvSpPr>
          <p:spPr>
            <a:xfrm>
              <a:off x="45802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" name="Google Shape;2747;p114"/>
            <p:cNvSpPr/>
            <p:nvPr/>
          </p:nvSpPr>
          <p:spPr>
            <a:xfrm>
              <a:off x="45802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" name="Google Shape;2748;p114"/>
            <p:cNvSpPr/>
            <p:nvPr/>
          </p:nvSpPr>
          <p:spPr>
            <a:xfrm>
              <a:off x="45802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" name="Google Shape;2749;p114"/>
            <p:cNvSpPr/>
            <p:nvPr/>
          </p:nvSpPr>
          <p:spPr>
            <a:xfrm>
              <a:off x="45802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" name="Google Shape;2750;p114"/>
            <p:cNvSpPr/>
            <p:nvPr/>
          </p:nvSpPr>
          <p:spPr>
            <a:xfrm>
              <a:off x="45802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" name="Google Shape;2751;p114"/>
            <p:cNvSpPr/>
            <p:nvPr/>
          </p:nvSpPr>
          <p:spPr>
            <a:xfrm>
              <a:off x="45802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" name="Google Shape;2752;p114"/>
            <p:cNvSpPr/>
            <p:nvPr/>
          </p:nvSpPr>
          <p:spPr>
            <a:xfrm>
              <a:off x="45802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" name="Google Shape;2753;p114"/>
            <p:cNvSpPr/>
            <p:nvPr/>
          </p:nvSpPr>
          <p:spPr>
            <a:xfrm>
              <a:off x="45802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" name="Google Shape;2754;p114"/>
            <p:cNvSpPr/>
            <p:nvPr/>
          </p:nvSpPr>
          <p:spPr>
            <a:xfrm>
              <a:off x="45802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" name="Google Shape;2755;p114"/>
            <p:cNvSpPr/>
            <p:nvPr/>
          </p:nvSpPr>
          <p:spPr>
            <a:xfrm>
              <a:off x="45802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" name="Google Shape;2756;p114"/>
            <p:cNvSpPr/>
            <p:nvPr/>
          </p:nvSpPr>
          <p:spPr>
            <a:xfrm>
              <a:off x="465647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" name="Google Shape;2757;p114"/>
            <p:cNvSpPr/>
            <p:nvPr/>
          </p:nvSpPr>
          <p:spPr>
            <a:xfrm>
              <a:off x="46564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" name="Google Shape;2758;p114"/>
            <p:cNvSpPr/>
            <p:nvPr/>
          </p:nvSpPr>
          <p:spPr>
            <a:xfrm>
              <a:off x="46564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" name="Google Shape;2759;p114"/>
            <p:cNvSpPr/>
            <p:nvPr/>
          </p:nvSpPr>
          <p:spPr>
            <a:xfrm>
              <a:off x="46564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7" name="Google Shape;2760;p114"/>
            <p:cNvSpPr/>
            <p:nvPr/>
          </p:nvSpPr>
          <p:spPr>
            <a:xfrm>
              <a:off x="465647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" name="Google Shape;2761;p114"/>
            <p:cNvSpPr/>
            <p:nvPr/>
          </p:nvSpPr>
          <p:spPr>
            <a:xfrm>
              <a:off x="46564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" name="Google Shape;2762;p114"/>
            <p:cNvSpPr/>
            <p:nvPr/>
          </p:nvSpPr>
          <p:spPr>
            <a:xfrm>
              <a:off x="46564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" name="Google Shape;2763;p114"/>
            <p:cNvSpPr/>
            <p:nvPr/>
          </p:nvSpPr>
          <p:spPr>
            <a:xfrm>
              <a:off x="46564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" name="Google Shape;2764;p114"/>
            <p:cNvSpPr/>
            <p:nvPr/>
          </p:nvSpPr>
          <p:spPr>
            <a:xfrm>
              <a:off x="46564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" name="Google Shape;2765;p114"/>
            <p:cNvSpPr/>
            <p:nvPr/>
          </p:nvSpPr>
          <p:spPr>
            <a:xfrm>
              <a:off x="46564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" name="Google Shape;2766;p114"/>
            <p:cNvSpPr/>
            <p:nvPr/>
          </p:nvSpPr>
          <p:spPr>
            <a:xfrm>
              <a:off x="46564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4" name="Google Shape;2767;p114"/>
            <p:cNvSpPr/>
            <p:nvPr/>
          </p:nvSpPr>
          <p:spPr>
            <a:xfrm>
              <a:off x="46564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5" name="Google Shape;2768;p114"/>
            <p:cNvSpPr/>
            <p:nvPr/>
          </p:nvSpPr>
          <p:spPr>
            <a:xfrm>
              <a:off x="47324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6" name="Google Shape;2769;p114"/>
            <p:cNvSpPr/>
            <p:nvPr/>
          </p:nvSpPr>
          <p:spPr>
            <a:xfrm>
              <a:off x="47324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7" name="Google Shape;2770;p114"/>
            <p:cNvSpPr/>
            <p:nvPr/>
          </p:nvSpPr>
          <p:spPr>
            <a:xfrm>
              <a:off x="48087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8" name="Google Shape;2771;p114"/>
            <p:cNvSpPr/>
            <p:nvPr/>
          </p:nvSpPr>
          <p:spPr>
            <a:xfrm>
              <a:off x="48087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9" name="Google Shape;2772;p114"/>
            <p:cNvSpPr/>
            <p:nvPr/>
          </p:nvSpPr>
          <p:spPr>
            <a:xfrm>
              <a:off x="48087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0" name="Google Shape;2773;p114"/>
            <p:cNvSpPr/>
            <p:nvPr/>
          </p:nvSpPr>
          <p:spPr>
            <a:xfrm>
              <a:off x="48087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1" name="Google Shape;2774;p114"/>
            <p:cNvSpPr/>
            <p:nvPr/>
          </p:nvSpPr>
          <p:spPr>
            <a:xfrm>
              <a:off x="480870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2" name="Google Shape;2775;p114"/>
            <p:cNvSpPr/>
            <p:nvPr/>
          </p:nvSpPr>
          <p:spPr>
            <a:xfrm>
              <a:off x="4808700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3" name="Google Shape;2776;p114"/>
            <p:cNvSpPr/>
            <p:nvPr/>
          </p:nvSpPr>
          <p:spPr>
            <a:xfrm>
              <a:off x="480870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4" name="Google Shape;2777;p114"/>
            <p:cNvSpPr/>
            <p:nvPr/>
          </p:nvSpPr>
          <p:spPr>
            <a:xfrm>
              <a:off x="480870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5" name="Google Shape;2778;p114"/>
            <p:cNvSpPr/>
            <p:nvPr/>
          </p:nvSpPr>
          <p:spPr>
            <a:xfrm>
              <a:off x="480870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6" name="Google Shape;2779;p114"/>
            <p:cNvSpPr/>
            <p:nvPr/>
          </p:nvSpPr>
          <p:spPr>
            <a:xfrm>
              <a:off x="480870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7" name="Google Shape;2780;p114"/>
            <p:cNvSpPr/>
            <p:nvPr/>
          </p:nvSpPr>
          <p:spPr>
            <a:xfrm>
              <a:off x="48087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8" name="Google Shape;2781;p114"/>
            <p:cNvSpPr/>
            <p:nvPr/>
          </p:nvSpPr>
          <p:spPr>
            <a:xfrm>
              <a:off x="480870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9" name="Google Shape;2782;p114"/>
            <p:cNvSpPr/>
            <p:nvPr/>
          </p:nvSpPr>
          <p:spPr>
            <a:xfrm>
              <a:off x="480870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0" name="Google Shape;2783;p114"/>
            <p:cNvSpPr/>
            <p:nvPr/>
          </p:nvSpPr>
          <p:spPr>
            <a:xfrm>
              <a:off x="480870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1" name="Google Shape;2784;p114"/>
            <p:cNvSpPr/>
            <p:nvPr/>
          </p:nvSpPr>
          <p:spPr>
            <a:xfrm>
              <a:off x="4884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2" name="Google Shape;2785;p114"/>
            <p:cNvSpPr/>
            <p:nvPr/>
          </p:nvSpPr>
          <p:spPr>
            <a:xfrm>
              <a:off x="4884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3" name="Google Shape;2786;p114"/>
            <p:cNvSpPr/>
            <p:nvPr/>
          </p:nvSpPr>
          <p:spPr>
            <a:xfrm>
              <a:off x="4884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4" name="Google Shape;2787;p114"/>
            <p:cNvSpPr/>
            <p:nvPr/>
          </p:nvSpPr>
          <p:spPr>
            <a:xfrm>
              <a:off x="4884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5" name="Google Shape;2788;p114"/>
            <p:cNvSpPr/>
            <p:nvPr/>
          </p:nvSpPr>
          <p:spPr>
            <a:xfrm>
              <a:off x="4884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6" name="Google Shape;2789;p114"/>
            <p:cNvSpPr/>
            <p:nvPr/>
          </p:nvSpPr>
          <p:spPr>
            <a:xfrm>
              <a:off x="488490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7" name="Google Shape;2790;p114"/>
            <p:cNvSpPr/>
            <p:nvPr/>
          </p:nvSpPr>
          <p:spPr>
            <a:xfrm>
              <a:off x="4884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8" name="Google Shape;2791;p114"/>
            <p:cNvSpPr/>
            <p:nvPr/>
          </p:nvSpPr>
          <p:spPr>
            <a:xfrm>
              <a:off x="4884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9" name="Google Shape;2792;p114"/>
            <p:cNvSpPr/>
            <p:nvPr/>
          </p:nvSpPr>
          <p:spPr>
            <a:xfrm>
              <a:off x="4884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0" name="Google Shape;2793;p114"/>
            <p:cNvSpPr/>
            <p:nvPr/>
          </p:nvSpPr>
          <p:spPr>
            <a:xfrm>
              <a:off x="4884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1" name="Google Shape;2794;p114"/>
            <p:cNvSpPr/>
            <p:nvPr/>
          </p:nvSpPr>
          <p:spPr>
            <a:xfrm>
              <a:off x="4884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2" name="Google Shape;2795;p114"/>
            <p:cNvSpPr/>
            <p:nvPr/>
          </p:nvSpPr>
          <p:spPr>
            <a:xfrm>
              <a:off x="4884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3" name="Google Shape;2796;p114"/>
            <p:cNvSpPr/>
            <p:nvPr/>
          </p:nvSpPr>
          <p:spPr>
            <a:xfrm>
              <a:off x="4884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4" name="Google Shape;2797;p114"/>
            <p:cNvSpPr/>
            <p:nvPr/>
          </p:nvSpPr>
          <p:spPr>
            <a:xfrm>
              <a:off x="4884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5" name="Google Shape;2798;p114"/>
            <p:cNvSpPr/>
            <p:nvPr/>
          </p:nvSpPr>
          <p:spPr>
            <a:xfrm>
              <a:off x="4884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6" name="Google Shape;2799;p114"/>
            <p:cNvSpPr/>
            <p:nvPr/>
          </p:nvSpPr>
          <p:spPr>
            <a:xfrm>
              <a:off x="49611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7" name="Google Shape;2800;p114"/>
            <p:cNvSpPr/>
            <p:nvPr/>
          </p:nvSpPr>
          <p:spPr>
            <a:xfrm>
              <a:off x="4961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8" name="Google Shape;2801;p114"/>
            <p:cNvSpPr/>
            <p:nvPr/>
          </p:nvSpPr>
          <p:spPr>
            <a:xfrm>
              <a:off x="4961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9" name="Google Shape;2802;p114"/>
            <p:cNvSpPr/>
            <p:nvPr/>
          </p:nvSpPr>
          <p:spPr>
            <a:xfrm>
              <a:off x="4961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0" name="Google Shape;2803;p114"/>
            <p:cNvSpPr/>
            <p:nvPr/>
          </p:nvSpPr>
          <p:spPr>
            <a:xfrm>
              <a:off x="49611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1" name="Google Shape;2804;p114"/>
            <p:cNvSpPr/>
            <p:nvPr/>
          </p:nvSpPr>
          <p:spPr>
            <a:xfrm>
              <a:off x="4961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2" name="Google Shape;2805;p114"/>
            <p:cNvSpPr/>
            <p:nvPr/>
          </p:nvSpPr>
          <p:spPr>
            <a:xfrm>
              <a:off x="49611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3" name="Google Shape;2806;p114"/>
            <p:cNvSpPr/>
            <p:nvPr/>
          </p:nvSpPr>
          <p:spPr>
            <a:xfrm>
              <a:off x="49611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4" name="Google Shape;2807;p114"/>
            <p:cNvSpPr/>
            <p:nvPr/>
          </p:nvSpPr>
          <p:spPr>
            <a:xfrm>
              <a:off x="49611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5" name="Google Shape;2808;p114"/>
            <p:cNvSpPr/>
            <p:nvPr/>
          </p:nvSpPr>
          <p:spPr>
            <a:xfrm>
              <a:off x="49611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6" name="Google Shape;2809;p114"/>
            <p:cNvSpPr/>
            <p:nvPr/>
          </p:nvSpPr>
          <p:spPr>
            <a:xfrm>
              <a:off x="49611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7" name="Google Shape;2810;p114"/>
            <p:cNvSpPr/>
            <p:nvPr/>
          </p:nvSpPr>
          <p:spPr>
            <a:xfrm>
              <a:off x="49611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8" name="Google Shape;2811;p114"/>
            <p:cNvSpPr/>
            <p:nvPr/>
          </p:nvSpPr>
          <p:spPr>
            <a:xfrm>
              <a:off x="49611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9" name="Google Shape;2812;p114"/>
            <p:cNvSpPr/>
            <p:nvPr/>
          </p:nvSpPr>
          <p:spPr>
            <a:xfrm>
              <a:off x="49611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0" name="Google Shape;2813;p114"/>
            <p:cNvSpPr/>
            <p:nvPr/>
          </p:nvSpPr>
          <p:spPr>
            <a:xfrm>
              <a:off x="50373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1" name="Google Shape;2814;p114"/>
            <p:cNvSpPr/>
            <p:nvPr/>
          </p:nvSpPr>
          <p:spPr>
            <a:xfrm>
              <a:off x="5037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2" name="Google Shape;2815;p114"/>
            <p:cNvSpPr/>
            <p:nvPr/>
          </p:nvSpPr>
          <p:spPr>
            <a:xfrm>
              <a:off x="5037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3" name="Google Shape;2816;p114"/>
            <p:cNvSpPr/>
            <p:nvPr/>
          </p:nvSpPr>
          <p:spPr>
            <a:xfrm>
              <a:off x="5037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4" name="Google Shape;2817;p114"/>
            <p:cNvSpPr/>
            <p:nvPr/>
          </p:nvSpPr>
          <p:spPr>
            <a:xfrm>
              <a:off x="5037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5" name="Google Shape;2818;p114"/>
            <p:cNvSpPr/>
            <p:nvPr/>
          </p:nvSpPr>
          <p:spPr>
            <a:xfrm>
              <a:off x="5037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6" name="Google Shape;2819;p114"/>
            <p:cNvSpPr/>
            <p:nvPr/>
          </p:nvSpPr>
          <p:spPr>
            <a:xfrm>
              <a:off x="50373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7" name="Google Shape;2820;p114"/>
            <p:cNvSpPr/>
            <p:nvPr/>
          </p:nvSpPr>
          <p:spPr>
            <a:xfrm>
              <a:off x="50373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8" name="Google Shape;2821;p114"/>
            <p:cNvSpPr/>
            <p:nvPr/>
          </p:nvSpPr>
          <p:spPr>
            <a:xfrm>
              <a:off x="50373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9" name="Google Shape;2822;p114"/>
            <p:cNvSpPr/>
            <p:nvPr/>
          </p:nvSpPr>
          <p:spPr>
            <a:xfrm>
              <a:off x="50373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0" name="Google Shape;2823;p114"/>
            <p:cNvSpPr/>
            <p:nvPr/>
          </p:nvSpPr>
          <p:spPr>
            <a:xfrm>
              <a:off x="50373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1" name="Google Shape;2824;p114"/>
            <p:cNvSpPr/>
            <p:nvPr/>
          </p:nvSpPr>
          <p:spPr>
            <a:xfrm>
              <a:off x="50373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" name="Google Shape;2825;p114"/>
            <p:cNvSpPr/>
            <p:nvPr/>
          </p:nvSpPr>
          <p:spPr>
            <a:xfrm>
              <a:off x="50373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" name="Google Shape;2826;p114"/>
            <p:cNvSpPr/>
            <p:nvPr/>
          </p:nvSpPr>
          <p:spPr>
            <a:xfrm>
              <a:off x="50373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" name="Google Shape;2827;p114"/>
            <p:cNvSpPr/>
            <p:nvPr/>
          </p:nvSpPr>
          <p:spPr>
            <a:xfrm>
              <a:off x="511335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" name="Google Shape;2828;p114"/>
            <p:cNvSpPr/>
            <p:nvPr/>
          </p:nvSpPr>
          <p:spPr>
            <a:xfrm>
              <a:off x="511335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" name="Google Shape;2829;p114"/>
            <p:cNvSpPr/>
            <p:nvPr/>
          </p:nvSpPr>
          <p:spPr>
            <a:xfrm>
              <a:off x="51895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" name="Google Shape;2830;p114"/>
            <p:cNvSpPr/>
            <p:nvPr/>
          </p:nvSpPr>
          <p:spPr>
            <a:xfrm>
              <a:off x="51895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" name="Google Shape;2831;p114"/>
            <p:cNvSpPr/>
            <p:nvPr/>
          </p:nvSpPr>
          <p:spPr>
            <a:xfrm>
              <a:off x="5189550" y="157140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" name="Google Shape;2832;p114"/>
            <p:cNvSpPr/>
            <p:nvPr/>
          </p:nvSpPr>
          <p:spPr>
            <a:xfrm>
              <a:off x="5189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0" name="Google Shape;2833;p114"/>
            <p:cNvSpPr/>
            <p:nvPr/>
          </p:nvSpPr>
          <p:spPr>
            <a:xfrm>
              <a:off x="51895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1" name="Google Shape;2834;p114"/>
            <p:cNvSpPr/>
            <p:nvPr/>
          </p:nvSpPr>
          <p:spPr>
            <a:xfrm>
              <a:off x="51895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2" name="Google Shape;2835;p114"/>
            <p:cNvSpPr/>
            <p:nvPr/>
          </p:nvSpPr>
          <p:spPr>
            <a:xfrm>
              <a:off x="518955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3" name="Google Shape;2836;p114"/>
            <p:cNvSpPr/>
            <p:nvPr/>
          </p:nvSpPr>
          <p:spPr>
            <a:xfrm>
              <a:off x="5189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4" name="Google Shape;2837;p114"/>
            <p:cNvSpPr/>
            <p:nvPr/>
          </p:nvSpPr>
          <p:spPr>
            <a:xfrm>
              <a:off x="5189550" y="20282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5" name="Google Shape;2838;p114"/>
            <p:cNvSpPr/>
            <p:nvPr/>
          </p:nvSpPr>
          <p:spPr>
            <a:xfrm>
              <a:off x="5189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6" name="Google Shape;2839;p114"/>
            <p:cNvSpPr/>
            <p:nvPr/>
          </p:nvSpPr>
          <p:spPr>
            <a:xfrm>
              <a:off x="5189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7" name="Google Shape;2840;p114"/>
            <p:cNvSpPr/>
            <p:nvPr/>
          </p:nvSpPr>
          <p:spPr>
            <a:xfrm>
              <a:off x="5189550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8" name="Google Shape;2841;p114"/>
            <p:cNvSpPr/>
            <p:nvPr/>
          </p:nvSpPr>
          <p:spPr>
            <a:xfrm>
              <a:off x="5189550" y="23331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9" name="Google Shape;2842;p114"/>
            <p:cNvSpPr/>
            <p:nvPr/>
          </p:nvSpPr>
          <p:spPr>
            <a:xfrm>
              <a:off x="5189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0" name="Google Shape;2843;p114"/>
            <p:cNvSpPr/>
            <p:nvPr/>
          </p:nvSpPr>
          <p:spPr>
            <a:xfrm>
              <a:off x="51895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1" name="Google Shape;2844;p114"/>
            <p:cNvSpPr/>
            <p:nvPr/>
          </p:nvSpPr>
          <p:spPr>
            <a:xfrm>
              <a:off x="5189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2" name="Google Shape;2845;p114"/>
            <p:cNvSpPr/>
            <p:nvPr/>
          </p:nvSpPr>
          <p:spPr>
            <a:xfrm>
              <a:off x="51895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3" name="Google Shape;2846;p114"/>
            <p:cNvSpPr/>
            <p:nvPr/>
          </p:nvSpPr>
          <p:spPr>
            <a:xfrm>
              <a:off x="51895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4" name="Google Shape;2847;p114"/>
            <p:cNvSpPr/>
            <p:nvPr/>
          </p:nvSpPr>
          <p:spPr>
            <a:xfrm>
              <a:off x="5265775" y="13427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5" name="Google Shape;2848;p114"/>
            <p:cNvSpPr/>
            <p:nvPr/>
          </p:nvSpPr>
          <p:spPr>
            <a:xfrm>
              <a:off x="52657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6" name="Google Shape;2849;p114"/>
            <p:cNvSpPr/>
            <p:nvPr/>
          </p:nvSpPr>
          <p:spPr>
            <a:xfrm>
              <a:off x="52657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7" name="Google Shape;2850;p114"/>
            <p:cNvSpPr/>
            <p:nvPr/>
          </p:nvSpPr>
          <p:spPr>
            <a:xfrm>
              <a:off x="5265775" y="157140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8" name="Google Shape;2851;p114"/>
            <p:cNvSpPr/>
            <p:nvPr/>
          </p:nvSpPr>
          <p:spPr>
            <a:xfrm>
              <a:off x="52657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9" name="Google Shape;2852;p114"/>
            <p:cNvSpPr/>
            <p:nvPr/>
          </p:nvSpPr>
          <p:spPr>
            <a:xfrm>
              <a:off x="52657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0" name="Google Shape;2853;p114"/>
            <p:cNvSpPr/>
            <p:nvPr/>
          </p:nvSpPr>
          <p:spPr>
            <a:xfrm>
              <a:off x="52657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1" name="Google Shape;2854;p114"/>
            <p:cNvSpPr/>
            <p:nvPr/>
          </p:nvSpPr>
          <p:spPr>
            <a:xfrm>
              <a:off x="5265775" y="18760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2" name="Google Shape;2855;p114"/>
            <p:cNvSpPr/>
            <p:nvPr/>
          </p:nvSpPr>
          <p:spPr>
            <a:xfrm>
              <a:off x="52657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3" name="Google Shape;2856;p114"/>
            <p:cNvSpPr/>
            <p:nvPr/>
          </p:nvSpPr>
          <p:spPr>
            <a:xfrm>
              <a:off x="5265775" y="20282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4" name="Google Shape;2857;p114"/>
            <p:cNvSpPr/>
            <p:nvPr/>
          </p:nvSpPr>
          <p:spPr>
            <a:xfrm>
              <a:off x="52657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5" name="Google Shape;2858;p114"/>
            <p:cNvSpPr/>
            <p:nvPr/>
          </p:nvSpPr>
          <p:spPr>
            <a:xfrm>
              <a:off x="52657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6" name="Google Shape;2859;p114"/>
            <p:cNvSpPr/>
            <p:nvPr/>
          </p:nvSpPr>
          <p:spPr>
            <a:xfrm>
              <a:off x="5265775" y="225692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7" name="Google Shape;2860;p114"/>
            <p:cNvSpPr/>
            <p:nvPr/>
          </p:nvSpPr>
          <p:spPr>
            <a:xfrm>
              <a:off x="5265775" y="23331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8" name="Google Shape;2861;p114"/>
            <p:cNvSpPr/>
            <p:nvPr/>
          </p:nvSpPr>
          <p:spPr>
            <a:xfrm>
              <a:off x="52657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9" name="Google Shape;2862;p114"/>
            <p:cNvSpPr/>
            <p:nvPr/>
          </p:nvSpPr>
          <p:spPr>
            <a:xfrm>
              <a:off x="5265775" y="24855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0" name="Google Shape;2863;p114"/>
            <p:cNvSpPr/>
            <p:nvPr/>
          </p:nvSpPr>
          <p:spPr>
            <a:xfrm>
              <a:off x="52657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1" name="Google Shape;2864;p114"/>
            <p:cNvSpPr/>
            <p:nvPr/>
          </p:nvSpPr>
          <p:spPr>
            <a:xfrm>
              <a:off x="526577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2" name="Google Shape;2865;p114"/>
            <p:cNvSpPr/>
            <p:nvPr/>
          </p:nvSpPr>
          <p:spPr>
            <a:xfrm>
              <a:off x="53419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3" name="Google Shape;2866;p114"/>
            <p:cNvSpPr/>
            <p:nvPr/>
          </p:nvSpPr>
          <p:spPr>
            <a:xfrm>
              <a:off x="53419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4" name="Google Shape;2867;p114"/>
            <p:cNvSpPr/>
            <p:nvPr/>
          </p:nvSpPr>
          <p:spPr>
            <a:xfrm>
              <a:off x="53419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5" name="Google Shape;2868;p114"/>
            <p:cNvSpPr/>
            <p:nvPr/>
          </p:nvSpPr>
          <p:spPr>
            <a:xfrm>
              <a:off x="5341975" y="1571400"/>
              <a:ext cx="62375" cy="53250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6" name="Google Shape;2869;p114"/>
            <p:cNvSpPr/>
            <p:nvPr/>
          </p:nvSpPr>
          <p:spPr>
            <a:xfrm>
              <a:off x="53419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7" name="Google Shape;2870;p114"/>
            <p:cNvSpPr/>
            <p:nvPr/>
          </p:nvSpPr>
          <p:spPr>
            <a:xfrm>
              <a:off x="53419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8" name="Google Shape;2871;p114"/>
            <p:cNvSpPr/>
            <p:nvPr/>
          </p:nvSpPr>
          <p:spPr>
            <a:xfrm>
              <a:off x="53419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9" name="Google Shape;2872;p114"/>
            <p:cNvSpPr/>
            <p:nvPr/>
          </p:nvSpPr>
          <p:spPr>
            <a:xfrm>
              <a:off x="53419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0" name="Google Shape;2873;p114"/>
            <p:cNvSpPr/>
            <p:nvPr/>
          </p:nvSpPr>
          <p:spPr>
            <a:xfrm>
              <a:off x="53419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1" name="Google Shape;2874;p114"/>
            <p:cNvSpPr/>
            <p:nvPr/>
          </p:nvSpPr>
          <p:spPr>
            <a:xfrm>
              <a:off x="53419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2" name="Google Shape;2875;p114"/>
            <p:cNvSpPr/>
            <p:nvPr/>
          </p:nvSpPr>
          <p:spPr>
            <a:xfrm>
              <a:off x="53419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3" name="Google Shape;2876;p114"/>
            <p:cNvSpPr/>
            <p:nvPr/>
          </p:nvSpPr>
          <p:spPr>
            <a:xfrm>
              <a:off x="53419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4" name="Google Shape;2877;p114"/>
            <p:cNvSpPr/>
            <p:nvPr/>
          </p:nvSpPr>
          <p:spPr>
            <a:xfrm>
              <a:off x="53419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5" name="Google Shape;2878;p114"/>
            <p:cNvSpPr/>
            <p:nvPr/>
          </p:nvSpPr>
          <p:spPr>
            <a:xfrm>
              <a:off x="53419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6" name="Google Shape;2879;p114"/>
            <p:cNvSpPr/>
            <p:nvPr/>
          </p:nvSpPr>
          <p:spPr>
            <a:xfrm>
              <a:off x="53419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7" name="Google Shape;2880;p114"/>
            <p:cNvSpPr/>
            <p:nvPr/>
          </p:nvSpPr>
          <p:spPr>
            <a:xfrm>
              <a:off x="53419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8" name="Google Shape;2881;p114"/>
            <p:cNvSpPr/>
            <p:nvPr/>
          </p:nvSpPr>
          <p:spPr>
            <a:xfrm>
              <a:off x="53419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9" name="Google Shape;2882;p114"/>
            <p:cNvSpPr/>
            <p:nvPr/>
          </p:nvSpPr>
          <p:spPr>
            <a:xfrm>
              <a:off x="54182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0" name="Google Shape;2883;p114"/>
            <p:cNvSpPr/>
            <p:nvPr/>
          </p:nvSpPr>
          <p:spPr>
            <a:xfrm>
              <a:off x="54182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1" name="Google Shape;2884;p114"/>
            <p:cNvSpPr/>
            <p:nvPr/>
          </p:nvSpPr>
          <p:spPr>
            <a:xfrm>
              <a:off x="54182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2" name="Google Shape;2885;p114"/>
            <p:cNvSpPr/>
            <p:nvPr/>
          </p:nvSpPr>
          <p:spPr>
            <a:xfrm>
              <a:off x="54182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3" name="Google Shape;2886;p114"/>
            <p:cNvSpPr/>
            <p:nvPr/>
          </p:nvSpPr>
          <p:spPr>
            <a:xfrm>
              <a:off x="54182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4" name="Google Shape;2887;p114"/>
            <p:cNvSpPr/>
            <p:nvPr/>
          </p:nvSpPr>
          <p:spPr>
            <a:xfrm>
              <a:off x="54182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5" name="Google Shape;2888;p114"/>
            <p:cNvSpPr/>
            <p:nvPr/>
          </p:nvSpPr>
          <p:spPr>
            <a:xfrm>
              <a:off x="54182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6" name="Google Shape;2889;p114"/>
            <p:cNvSpPr/>
            <p:nvPr/>
          </p:nvSpPr>
          <p:spPr>
            <a:xfrm>
              <a:off x="54182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7" name="Google Shape;2890;p114"/>
            <p:cNvSpPr/>
            <p:nvPr/>
          </p:nvSpPr>
          <p:spPr>
            <a:xfrm>
              <a:off x="54182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8" name="Google Shape;2891;p114"/>
            <p:cNvSpPr/>
            <p:nvPr/>
          </p:nvSpPr>
          <p:spPr>
            <a:xfrm>
              <a:off x="54182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9" name="Google Shape;2892;p114"/>
            <p:cNvSpPr/>
            <p:nvPr/>
          </p:nvSpPr>
          <p:spPr>
            <a:xfrm>
              <a:off x="54182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0" name="Google Shape;2893;p114"/>
            <p:cNvSpPr/>
            <p:nvPr/>
          </p:nvSpPr>
          <p:spPr>
            <a:xfrm>
              <a:off x="54182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1" name="Google Shape;2894;p114"/>
            <p:cNvSpPr/>
            <p:nvPr/>
          </p:nvSpPr>
          <p:spPr>
            <a:xfrm>
              <a:off x="54182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2" name="Google Shape;2895;p114"/>
            <p:cNvSpPr/>
            <p:nvPr/>
          </p:nvSpPr>
          <p:spPr>
            <a:xfrm>
              <a:off x="54182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3" name="Google Shape;2896;p114"/>
            <p:cNvSpPr/>
            <p:nvPr/>
          </p:nvSpPr>
          <p:spPr>
            <a:xfrm>
              <a:off x="54182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4" name="Google Shape;2897;p114"/>
            <p:cNvSpPr/>
            <p:nvPr/>
          </p:nvSpPr>
          <p:spPr>
            <a:xfrm>
              <a:off x="54182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5" name="Google Shape;2898;p114"/>
            <p:cNvSpPr/>
            <p:nvPr/>
          </p:nvSpPr>
          <p:spPr>
            <a:xfrm>
              <a:off x="54182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6" name="Google Shape;2899;p114"/>
            <p:cNvSpPr/>
            <p:nvPr/>
          </p:nvSpPr>
          <p:spPr>
            <a:xfrm>
              <a:off x="54182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7" name="Google Shape;2900;p114"/>
            <p:cNvSpPr/>
            <p:nvPr/>
          </p:nvSpPr>
          <p:spPr>
            <a:xfrm>
              <a:off x="54944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8" name="Google Shape;2901;p114"/>
            <p:cNvSpPr/>
            <p:nvPr/>
          </p:nvSpPr>
          <p:spPr>
            <a:xfrm>
              <a:off x="54944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9" name="Google Shape;2902;p114"/>
            <p:cNvSpPr/>
            <p:nvPr/>
          </p:nvSpPr>
          <p:spPr>
            <a:xfrm>
              <a:off x="54944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0" name="Google Shape;2903;p114"/>
            <p:cNvSpPr/>
            <p:nvPr/>
          </p:nvSpPr>
          <p:spPr>
            <a:xfrm>
              <a:off x="54944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1" name="Google Shape;2904;p114"/>
            <p:cNvSpPr/>
            <p:nvPr/>
          </p:nvSpPr>
          <p:spPr>
            <a:xfrm>
              <a:off x="54944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2" name="Google Shape;2905;p114"/>
            <p:cNvSpPr/>
            <p:nvPr/>
          </p:nvSpPr>
          <p:spPr>
            <a:xfrm>
              <a:off x="63323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3" name="Google Shape;2906;p114"/>
            <p:cNvSpPr/>
            <p:nvPr/>
          </p:nvSpPr>
          <p:spPr>
            <a:xfrm>
              <a:off x="63323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4" name="Google Shape;2907;p114"/>
            <p:cNvSpPr/>
            <p:nvPr/>
          </p:nvSpPr>
          <p:spPr>
            <a:xfrm>
              <a:off x="64083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5" name="Google Shape;2908;p114"/>
            <p:cNvSpPr/>
            <p:nvPr/>
          </p:nvSpPr>
          <p:spPr>
            <a:xfrm>
              <a:off x="64083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6" name="Google Shape;2909;p114"/>
            <p:cNvSpPr/>
            <p:nvPr/>
          </p:nvSpPr>
          <p:spPr>
            <a:xfrm>
              <a:off x="64845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7" name="Google Shape;2910;p114"/>
            <p:cNvSpPr/>
            <p:nvPr/>
          </p:nvSpPr>
          <p:spPr>
            <a:xfrm>
              <a:off x="64845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8" name="Google Shape;2911;p114"/>
            <p:cNvSpPr/>
            <p:nvPr/>
          </p:nvSpPr>
          <p:spPr>
            <a:xfrm>
              <a:off x="64845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9" name="Google Shape;2912;p114"/>
            <p:cNvSpPr/>
            <p:nvPr/>
          </p:nvSpPr>
          <p:spPr>
            <a:xfrm>
              <a:off x="65608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0" name="Google Shape;2913;p114"/>
            <p:cNvSpPr/>
            <p:nvPr/>
          </p:nvSpPr>
          <p:spPr>
            <a:xfrm>
              <a:off x="65608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1" name="Google Shape;2914;p114"/>
            <p:cNvSpPr/>
            <p:nvPr/>
          </p:nvSpPr>
          <p:spPr>
            <a:xfrm>
              <a:off x="6637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2" name="Google Shape;2915;p114"/>
            <p:cNvSpPr/>
            <p:nvPr/>
          </p:nvSpPr>
          <p:spPr>
            <a:xfrm>
              <a:off x="70940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3" name="Google Shape;2916;p114"/>
            <p:cNvSpPr/>
            <p:nvPr/>
          </p:nvSpPr>
          <p:spPr>
            <a:xfrm>
              <a:off x="67132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4" name="Google Shape;2917;p114"/>
            <p:cNvSpPr/>
            <p:nvPr/>
          </p:nvSpPr>
          <p:spPr>
            <a:xfrm>
              <a:off x="678922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5" name="Google Shape;2918;p114"/>
            <p:cNvSpPr/>
            <p:nvPr/>
          </p:nvSpPr>
          <p:spPr>
            <a:xfrm>
              <a:off x="68656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6" name="Google Shape;2919;p114"/>
            <p:cNvSpPr/>
            <p:nvPr/>
          </p:nvSpPr>
          <p:spPr>
            <a:xfrm>
              <a:off x="701787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7" name="Google Shape;2920;p114"/>
            <p:cNvSpPr/>
            <p:nvPr/>
          </p:nvSpPr>
          <p:spPr>
            <a:xfrm>
              <a:off x="69418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8" name="Google Shape;2921;p114"/>
            <p:cNvSpPr/>
            <p:nvPr/>
          </p:nvSpPr>
          <p:spPr>
            <a:xfrm>
              <a:off x="68656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9" name="Google Shape;2922;p114"/>
            <p:cNvSpPr/>
            <p:nvPr/>
          </p:nvSpPr>
          <p:spPr>
            <a:xfrm>
              <a:off x="67892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0" name="Google Shape;2923;p114"/>
            <p:cNvSpPr/>
            <p:nvPr/>
          </p:nvSpPr>
          <p:spPr>
            <a:xfrm>
              <a:off x="67132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1" name="Google Shape;2924;p114"/>
            <p:cNvSpPr/>
            <p:nvPr/>
          </p:nvSpPr>
          <p:spPr>
            <a:xfrm>
              <a:off x="66370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2" name="Google Shape;2925;p114"/>
            <p:cNvSpPr/>
            <p:nvPr/>
          </p:nvSpPr>
          <p:spPr>
            <a:xfrm>
              <a:off x="66370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3" name="Google Shape;2926;p114"/>
            <p:cNvSpPr/>
            <p:nvPr/>
          </p:nvSpPr>
          <p:spPr>
            <a:xfrm>
              <a:off x="65608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4" name="Google Shape;2927;p114"/>
            <p:cNvSpPr/>
            <p:nvPr/>
          </p:nvSpPr>
          <p:spPr>
            <a:xfrm>
              <a:off x="64845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5" name="Google Shape;2928;p114"/>
            <p:cNvSpPr/>
            <p:nvPr/>
          </p:nvSpPr>
          <p:spPr>
            <a:xfrm>
              <a:off x="64083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6" name="Google Shape;2929;p114"/>
            <p:cNvSpPr/>
            <p:nvPr/>
          </p:nvSpPr>
          <p:spPr>
            <a:xfrm>
              <a:off x="63323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7" name="Google Shape;2930;p114"/>
            <p:cNvSpPr/>
            <p:nvPr/>
          </p:nvSpPr>
          <p:spPr>
            <a:xfrm>
              <a:off x="58752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8" name="Google Shape;2931;p114"/>
            <p:cNvSpPr/>
            <p:nvPr/>
          </p:nvSpPr>
          <p:spPr>
            <a:xfrm>
              <a:off x="58752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9" name="Google Shape;2932;p114"/>
            <p:cNvSpPr/>
            <p:nvPr/>
          </p:nvSpPr>
          <p:spPr>
            <a:xfrm>
              <a:off x="59514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0" name="Google Shape;2933;p114"/>
            <p:cNvSpPr/>
            <p:nvPr/>
          </p:nvSpPr>
          <p:spPr>
            <a:xfrm>
              <a:off x="5951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1" name="Google Shape;2934;p114"/>
            <p:cNvSpPr/>
            <p:nvPr/>
          </p:nvSpPr>
          <p:spPr>
            <a:xfrm>
              <a:off x="5951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2" name="Google Shape;2935;p114"/>
            <p:cNvSpPr/>
            <p:nvPr/>
          </p:nvSpPr>
          <p:spPr>
            <a:xfrm>
              <a:off x="5951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3" name="Google Shape;2936;p114"/>
            <p:cNvSpPr/>
            <p:nvPr/>
          </p:nvSpPr>
          <p:spPr>
            <a:xfrm>
              <a:off x="5951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4" name="Google Shape;2937;p114"/>
            <p:cNvSpPr/>
            <p:nvPr/>
          </p:nvSpPr>
          <p:spPr>
            <a:xfrm>
              <a:off x="5951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5" name="Google Shape;2938;p114"/>
            <p:cNvSpPr/>
            <p:nvPr/>
          </p:nvSpPr>
          <p:spPr>
            <a:xfrm>
              <a:off x="5951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6" name="Google Shape;2939;p114"/>
            <p:cNvSpPr/>
            <p:nvPr/>
          </p:nvSpPr>
          <p:spPr>
            <a:xfrm>
              <a:off x="5951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7" name="Google Shape;2940;p114"/>
            <p:cNvSpPr/>
            <p:nvPr/>
          </p:nvSpPr>
          <p:spPr>
            <a:xfrm>
              <a:off x="5951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8" name="Google Shape;2941;p114"/>
            <p:cNvSpPr/>
            <p:nvPr/>
          </p:nvSpPr>
          <p:spPr>
            <a:xfrm>
              <a:off x="60275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9" name="Google Shape;2942;p114"/>
            <p:cNvSpPr/>
            <p:nvPr/>
          </p:nvSpPr>
          <p:spPr>
            <a:xfrm>
              <a:off x="60275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0" name="Google Shape;2943;p114"/>
            <p:cNvSpPr/>
            <p:nvPr/>
          </p:nvSpPr>
          <p:spPr>
            <a:xfrm>
              <a:off x="60275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1" name="Google Shape;2944;p114"/>
            <p:cNvSpPr/>
            <p:nvPr/>
          </p:nvSpPr>
          <p:spPr>
            <a:xfrm>
              <a:off x="60275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2" name="Google Shape;2945;p114"/>
            <p:cNvSpPr/>
            <p:nvPr/>
          </p:nvSpPr>
          <p:spPr>
            <a:xfrm>
              <a:off x="60275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" name="Google Shape;2946;p114"/>
            <p:cNvSpPr/>
            <p:nvPr/>
          </p:nvSpPr>
          <p:spPr>
            <a:xfrm>
              <a:off x="60275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" name="Google Shape;2947;p114"/>
            <p:cNvSpPr/>
            <p:nvPr/>
          </p:nvSpPr>
          <p:spPr>
            <a:xfrm>
              <a:off x="60275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5" name="Google Shape;2948;p114"/>
            <p:cNvSpPr/>
            <p:nvPr/>
          </p:nvSpPr>
          <p:spPr>
            <a:xfrm>
              <a:off x="60275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6" name="Google Shape;2949;p114"/>
            <p:cNvSpPr/>
            <p:nvPr/>
          </p:nvSpPr>
          <p:spPr>
            <a:xfrm>
              <a:off x="61037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7" name="Google Shape;2950;p114"/>
            <p:cNvSpPr/>
            <p:nvPr/>
          </p:nvSpPr>
          <p:spPr>
            <a:xfrm>
              <a:off x="61037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8" name="Google Shape;2951;p114"/>
            <p:cNvSpPr/>
            <p:nvPr/>
          </p:nvSpPr>
          <p:spPr>
            <a:xfrm>
              <a:off x="61037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9" name="Google Shape;2952;p114"/>
            <p:cNvSpPr/>
            <p:nvPr/>
          </p:nvSpPr>
          <p:spPr>
            <a:xfrm>
              <a:off x="61037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0" name="Google Shape;2953;p114"/>
            <p:cNvSpPr/>
            <p:nvPr/>
          </p:nvSpPr>
          <p:spPr>
            <a:xfrm>
              <a:off x="61037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1" name="Google Shape;2954;p114"/>
            <p:cNvSpPr/>
            <p:nvPr/>
          </p:nvSpPr>
          <p:spPr>
            <a:xfrm>
              <a:off x="61037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2" name="Google Shape;2955;p114"/>
            <p:cNvSpPr/>
            <p:nvPr/>
          </p:nvSpPr>
          <p:spPr>
            <a:xfrm>
              <a:off x="61037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3" name="Google Shape;2956;p114"/>
            <p:cNvSpPr/>
            <p:nvPr/>
          </p:nvSpPr>
          <p:spPr>
            <a:xfrm>
              <a:off x="61037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4" name="Google Shape;2957;p114"/>
            <p:cNvSpPr/>
            <p:nvPr/>
          </p:nvSpPr>
          <p:spPr>
            <a:xfrm>
              <a:off x="6179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5" name="Google Shape;2958;p114"/>
            <p:cNvSpPr/>
            <p:nvPr/>
          </p:nvSpPr>
          <p:spPr>
            <a:xfrm>
              <a:off x="6179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6" name="Google Shape;2959;p114"/>
            <p:cNvSpPr/>
            <p:nvPr/>
          </p:nvSpPr>
          <p:spPr>
            <a:xfrm>
              <a:off x="6179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7" name="Google Shape;2960;p114"/>
            <p:cNvSpPr/>
            <p:nvPr/>
          </p:nvSpPr>
          <p:spPr>
            <a:xfrm>
              <a:off x="62561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8" name="Google Shape;2961;p114"/>
            <p:cNvSpPr/>
            <p:nvPr/>
          </p:nvSpPr>
          <p:spPr>
            <a:xfrm>
              <a:off x="62561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9" name="Google Shape;2962;p114"/>
            <p:cNvSpPr/>
            <p:nvPr/>
          </p:nvSpPr>
          <p:spPr>
            <a:xfrm>
              <a:off x="62561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0" name="Google Shape;2963;p114"/>
            <p:cNvSpPr/>
            <p:nvPr/>
          </p:nvSpPr>
          <p:spPr>
            <a:xfrm>
              <a:off x="62561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1" name="Google Shape;2964;p114"/>
            <p:cNvSpPr/>
            <p:nvPr/>
          </p:nvSpPr>
          <p:spPr>
            <a:xfrm>
              <a:off x="61799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2" name="Google Shape;2965;p114"/>
            <p:cNvSpPr/>
            <p:nvPr/>
          </p:nvSpPr>
          <p:spPr>
            <a:xfrm>
              <a:off x="61799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3" name="Google Shape;2966;p114"/>
            <p:cNvSpPr/>
            <p:nvPr/>
          </p:nvSpPr>
          <p:spPr>
            <a:xfrm>
              <a:off x="61799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4" name="Google Shape;2967;p114"/>
            <p:cNvSpPr/>
            <p:nvPr/>
          </p:nvSpPr>
          <p:spPr>
            <a:xfrm>
              <a:off x="61799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5" name="Google Shape;2968;p114"/>
            <p:cNvSpPr/>
            <p:nvPr/>
          </p:nvSpPr>
          <p:spPr>
            <a:xfrm>
              <a:off x="61799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6" name="Google Shape;2969;p114"/>
            <p:cNvSpPr/>
            <p:nvPr/>
          </p:nvSpPr>
          <p:spPr>
            <a:xfrm>
              <a:off x="61799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7" name="Google Shape;2970;p114"/>
            <p:cNvSpPr/>
            <p:nvPr/>
          </p:nvSpPr>
          <p:spPr>
            <a:xfrm>
              <a:off x="61037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8" name="Google Shape;2971;p114"/>
            <p:cNvSpPr/>
            <p:nvPr/>
          </p:nvSpPr>
          <p:spPr>
            <a:xfrm>
              <a:off x="60275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9" name="Google Shape;2972;p114"/>
            <p:cNvSpPr/>
            <p:nvPr/>
          </p:nvSpPr>
          <p:spPr>
            <a:xfrm>
              <a:off x="60275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0" name="Google Shape;2973;p114"/>
            <p:cNvSpPr/>
            <p:nvPr/>
          </p:nvSpPr>
          <p:spPr>
            <a:xfrm>
              <a:off x="5951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1" name="Google Shape;2974;p114"/>
            <p:cNvSpPr/>
            <p:nvPr/>
          </p:nvSpPr>
          <p:spPr>
            <a:xfrm>
              <a:off x="54944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2" name="Google Shape;2975;p114"/>
            <p:cNvSpPr/>
            <p:nvPr/>
          </p:nvSpPr>
          <p:spPr>
            <a:xfrm>
              <a:off x="54944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3" name="Google Shape;2976;p114"/>
            <p:cNvSpPr/>
            <p:nvPr/>
          </p:nvSpPr>
          <p:spPr>
            <a:xfrm>
              <a:off x="54944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4" name="Google Shape;2977;p114"/>
            <p:cNvSpPr/>
            <p:nvPr/>
          </p:nvSpPr>
          <p:spPr>
            <a:xfrm>
              <a:off x="54944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5" name="Google Shape;2978;p114"/>
            <p:cNvSpPr/>
            <p:nvPr/>
          </p:nvSpPr>
          <p:spPr>
            <a:xfrm>
              <a:off x="54944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6" name="Google Shape;2979;p114"/>
            <p:cNvSpPr/>
            <p:nvPr/>
          </p:nvSpPr>
          <p:spPr>
            <a:xfrm>
              <a:off x="54944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7" name="Google Shape;2980;p114"/>
            <p:cNvSpPr/>
            <p:nvPr/>
          </p:nvSpPr>
          <p:spPr>
            <a:xfrm>
              <a:off x="54944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8" name="Google Shape;2981;p114"/>
            <p:cNvSpPr/>
            <p:nvPr/>
          </p:nvSpPr>
          <p:spPr>
            <a:xfrm>
              <a:off x="54944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9" name="Google Shape;2982;p114"/>
            <p:cNvSpPr/>
            <p:nvPr/>
          </p:nvSpPr>
          <p:spPr>
            <a:xfrm>
              <a:off x="54944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0" name="Google Shape;2983;p114"/>
            <p:cNvSpPr/>
            <p:nvPr/>
          </p:nvSpPr>
          <p:spPr>
            <a:xfrm>
              <a:off x="54944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1" name="Google Shape;2984;p114"/>
            <p:cNvSpPr/>
            <p:nvPr/>
          </p:nvSpPr>
          <p:spPr>
            <a:xfrm>
              <a:off x="54944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2" name="Google Shape;2985;p114"/>
            <p:cNvSpPr/>
            <p:nvPr/>
          </p:nvSpPr>
          <p:spPr>
            <a:xfrm>
              <a:off x="54944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3" name="Google Shape;2986;p114"/>
            <p:cNvSpPr/>
            <p:nvPr/>
          </p:nvSpPr>
          <p:spPr>
            <a:xfrm>
              <a:off x="54944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4" name="Google Shape;2987;p114"/>
            <p:cNvSpPr/>
            <p:nvPr/>
          </p:nvSpPr>
          <p:spPr>
            <a:xfrm>
              <a:off x="54944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5" name="Google Shape;2988;p114"/>
            <p:cNvSpPr/>
            <p:nvPr/>
          </p:nvSpPr>
          <p:spPr>
            <a:xfrm>
              <a:off x="54944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6" name="Google Shape;2989;p114"/>
            <p:cNvSpPr/>
            <p:nvPr/>
          </p:nvSpPr>
          <p:spPr>
            <a:xfrm>
              <a:off x="55706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7" name="Google Shape;2990;p114"/>
            <p:cNvSpPr/>
            <p:nvPr/>
          </p:nvSpPr>
          <p:spPr>
            <a:xfrm>
              <a:off x="55706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8" name="Google Shape;2991;p114"/>
            <p:cNvSpPr/>
            <p:nvPr/>
          </p:nvSpPr>
          <p:spPr>
            <a:xfrm>
              <a:off x="55706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9" name="Google Shape;2992;p114"/>
            <p:cNvSpPr/>
            <p:nvPr/>
          </p:nvSpPr>
          <p:spPr>
            <a:xfrm>
              <a:off x="55706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0" name="Google Shape;2993;p114"/>
            <p:cNvSpPr/>
            <p:nvPr/>
          </p:nvSpPr>
          <p:spPr>
            <a:xfrm>
              <a:off x="5570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1" name="Google Shape;2994;p114"/>
            <p:cNvSpPr/>
            <p:nvPr/>
          </p:nvSpPr>
          <p:spPr>
            <a:xfrm>
              <a:off x="5570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2" name="Google Shape;2995;p114"/>
            <p:cNvSpPr/>
            <p:nvPr/>
          </p:nvSpPr>
          <p:spPr>
            <a:xfrm>
              <a:off x="5570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3" name="Google Shape;2996;p114"/>
            <p:cNvSpPr/>
            <p:nvPr/>
          </p:nvSpPr>
          <p:spPr>
            <a:xfrm>
              <a:off x="5570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4" name="Google Shape;2997;p114"/>
            <p:cNvSpPr/>
            <p:nvPr/>
          </p:nvSpPr>
          <p:spPr>
            <a:xfrm>
              <a:off x="5570625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5" name="Google Shape;2998;p114"/>
            <p:cNvSpPr/>
            <p:nvPr/>
          </p:nvSpPr>
          <p:spPr>
            <a:xfrm>
              <a:off x="5570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6" name="Google Shape;2999;p114"/>
            <p:cNvSpPr/>
            <p:nvPr/>
          </p:nvSpPr>
          <p:spPr>
            <a:xfrm>
              <a:off x="55706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7" name="Google Shape;3000;p114"/>
            <p:cNvSpPr/>
            <p:nvPr/>
          </p:nvSpPr>
          <p:spPr>
            <a:xfrm>
              <a:off x="55706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8" name="Google Shape;3001;p114"/>
            <p:cNvSpPr/>
            <p:nvPr/>
          </p:nvSpPr>
          <p:spPr>
            <a:xfrm>
              <a:off x="55706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9" name="Google Shape;3002;p114"/>
            <p:cNvSpPr/>
            <p:nvPr/>
          </p:nvSpPr>
          <p:spPr>
            <a:xfrm>
              <a:off x="5570625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0" name="Google Shape;3003;p114"/>
            <p:cNvSpPr/>
            <p:nvPr/>
          </p:nvSpPr>
          <p:spPr>
            <a:xfrm>
              <a:off x="55706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1" name="Google Shape;3004;p114"/>
            <p:cNvSpPr/>
            <p:nvPr/>
          </p:nvSpPr>
          <p:spPr>
            <a:xfrm>
              <a:off x="55706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2" name="Google Shape;3005;p114"/>
            <p:cNvSpPr/>
            <p:nvPr/>
          </p:nvSpPr>
          <p:spPr>
            <a:xfrm>
              <a:off x="55706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3" name="Google Shape;3006;p114"/>
            <p:cNvSpPr/>
            <p:nvPr/>
          </p:nvSpPr>
          <p:spPr>
            <a:xfrm>
              <a:off x="55706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4" name="Google Shape;3007;p114"/>
            <p:cNvSpPr/>
            <p:nvPr/>
          </p:nvSpPr>
          <p:spPr>
            <a:xfrm>
              <a:off x="55706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5" name="Google Shape;3008;p114"/>
            <p:cNvSpPr/>
            <p:nvPr/>
          </p:nvSpPr>
          <p:spPr>
            <a:xfrm>
              <a:off x="55706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6" name="Google Shape;3009;p114"/>
            <p:cNvSpPr/>
            <p:nvPr/>
          </p:nvSpPr>
          <p:spPr>
            <a:xfrm>
              <a:off x="55706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7" name="Google Shape;3010;p114"/>
            <p:cNvSpPr/>
            <p:nvPr/>
          </p:nvSpPr>
          <p:spPr>
            <a:xfrm>
              <a:off x="56468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8" name="Google Shape;3011;p114"/>
            <p:cNvSpPr/>
            <p:nvPr/>
          </p:nvSpPr>
          <p:spPr>
            <a:xfrm>
              <a:off x="56468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9" name="Google Shape;3012;p114"/>
            <p:cNvSpPr/>
            <p:nvPr/>
          </p:nvSpPr>
          <p:spPr>
            <a:xfrm>
              <a:off x="5646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0" name="Google Shape;3013;p114"/>
            <p:cNvSpPr/>
            <p:nvPr/>
          </p:nvSpPr>
          <p:spPr>
            <a:xfrm>
              <a:off x="5646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1" name="Google Shape;3014;p114"/>
            <p:cNvSpPr/>
            <p:nvPr/>
          </p:nvSpPr>
          <p:spPr>
            <a:xfrm>
              <a:off x="5646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2" name="Google Shape;3015;p114"/>
            <p:cNvSpPr/>
            <p:nvPr/>
          </p:nvSpPr>
          <p:spPr>
            <a:xfrm>
              <a:off x="5646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3" name="Google Shape;3016;p114"/>
            <p:cNvSpPr/>
            <p:nvPr/>
          </p:nvSpPr>
          <p:spPr>
            <a:xfrm>
              <a:off x="5646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4" name="Google Shape;3017;p114"/>
            <p:cNvSpPr/>
            <p:nvPr/>
          </p:nvSpPr>
          <p:spPr>
            <a:xfrm>
              <a:off x="5646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5" name="Google Shape;3018;p114"/>
            <p:cNvSpPr/>
            <p:nvPr/>
          </p:nvSpPr>
          <p:spPr>
            <a:xfrm>
              <a:off x="5646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6" name="Google Shape;3019;p114"/>
            <p:cNvSpPr/>
            <p:nvPr/>
          </p:nvSpPr>
          <p:spPr>
            <a:xfrm>
              <a:off x="56468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7" name="Google Shape;3020;p114"/>
            <p:cNvSpPr/>
            <p:nvPr/>
          </p:nvSpPr>
          <p:spPr>
            <a:xfrm>
              <a:off x="56468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8" name="Google Shape;3021;p114"/>
            <p:cNvSpPr/>
            <p:nvPr/>
          </p:nvSpPr>
          <p:spPr>
            <a:xfrm>
              <a:off x="56468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9" name="Google Shape;3022;p114"/>
            <p:cNvSpPr/>
            <p:nvPr/>
          </p:nvSpPr>
          <p:spPr>
            <a:xfrm>
              <a:off x="56468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0" name="Google Shape;3023;p114"/>
            <p:cNvSpPr/>
            <p:nvPr/>
          </p:nvSpPr>
          <p:spPr>
            <a:xfrm>
              <a:off x="56468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1" name="Google Shape;3024;p114"/>
            <p:cNvSpPr/>
            <p:nvPr/>
          </p:nvSpPr>
          <p:spPr>
            <a:xfrm>
              <a:off x="56468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2" name="Google Shape;3025;p114"/>
            <p:cNvSpPr/>
            <p:nvPr/>
          </p:nvSpPr>
          <p:spPr>
            <a:xfrm>
              <a:off x="56468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3" name="Google Shape;3026;p114"/>
            <p:cNvSpPr/>
            <p:nvPr/>
          </p:nvSpPr>
          <p:spPr>
            <a:xfrm>
              <a:off x="56468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4" name="Google Shape;3027;p114"/>
            <p:cNvSpPr/>
            <p:nvPr/>
          </p:nvSpPr>
          <p:spPr>
            <a:xfrm>
              <a:off x="57230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5" name="Google Shape;3028;p114"/>
            <p:cNvSpPr/>
            <p:nvPr/>
          </p:nvSpPr>
          <p:spPr>
            <a:xfrm>
              <a:off x="57230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6" name="Google Shape;3029;p114"/>
            <p:cNvSpPr/>
            <p:nvPr/>
          </p:nvSpPr>
          <p:spPr>
            <a:xfrm>
              <a:off x="57230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7" name="Google Shape;3030;p114"/>
            <p:cNvSpPr/>
            <p:nvPr/>
          </p:nvSpPr>
          <p:spPr>
            <a:xfrm>
              <a:off x="57230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8" name="Google Shape;3031;p114"/>
            <p:cNvSpPr/>
            <p:nvPr/>
          </p:nvSpPr>
          <p:spPr>
            <a:xfrm>
              <a:off x="57230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9" name="Google Shape;3032;p114"/>
            <p:cNvSpPr/>
            <p:nvPr/>
          </p:nvSpPr>
          <p:spPr>
            <a:xfrm>
              <a:off x="57230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0" name="Google Shape;3033;p114"/>
            <p:cNvSpPr/>
            <p:nvPr/>
          </p:nvSpPr>
          <p:spPr>
            <a:xfrm>
              <a:off x="57230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1" name="Google Shape;3034;p114"/>
            <p:cNvSpPr/>
            <p:nvPr/>
          </p:nvSpPr>
          <p:spPr>
            <a:xfrm>
              <a:off x="57230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2" name="Google Shape;3035;p114"/>
            <p:cNvSpPr/>
            <p:nvPr/>
          </p:nvSpPr>
          <p:spPr>
            <a:xfrm>
              <a:off x="57230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3" name="Google Shape;3036;p114"/>
            <p:cNvSpPr/>
            <p:nvPr/>
          </p:nvSpPr>
          <p:spPr>
            <a:xfrm>
              <a:off x="57230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4" name="Google Shape;3037;p114"/>
            <p:cNvSpPr/>
            <p:nvPr/>
          </p:nvSpPr>
          <p:spPr>
            <a:xfrm>
              <a:off x="57230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5" name="Google Shape;3038;p114"/>
            <p:cNvSpPr/>
            <p:nvPr/>
          </p:nvSpPr>
          <p:spPr>
            <a:xfrm>
              <a:off x="5723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6" name="Google Shape;3039;p114"/>
            <p:cNvSpPr/>
            <p:nvPr/>
          </p:nvSpPr>
          <p:spPr>
            <a:xfrm>
              <a:off x="57230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7" name="Google Shape;3040;p114"/>
            <p:cNvSpPr/>
            <p:nvPr/>
          </p:nvSpPr>
          <p:spPr>
            <a:xfrm>
              <a:off x="57228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8" name="Google Shape;3041;p114"/>
            <p:cNvSpPr/>
            <p:nvPr/>
          </p:nvSpPr>
          <p:spPr>
            <a:xfrm>
              <a:off x="57230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9" name="Google Shape;3042;p114"/>
            <p:cNvSpPr/>
            <p:nvPr/>
          </p:nvSpPr>
          <p:spPr>
            <a:xfrm>
              <a:off x="57228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0" name="Google Shape;3043;p114"/>
            <p:cNvSpPr/>
            <p:nvPr/>
          </p:nvSpPr>
          <p:spPr>
            <a:xfrm>
              <a:off x="57992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1" name="Google Shape;3044;p114"/>
            <p:cNvSpPr/>
            <p:nvPr/>
          </p:nvSpPr>
          <p:spPr>
            <a:xfrm>
              <a:off x="5799275" y="14952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2" name="Google Shape;3045;p114"/>
            <p:cNvSpPr/>
            <p:nvPr/>
          </p:nvSpPr>
          <p:spPr>
            <a:xfrm>
              <a:off x="5799275" y="15714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3" name="Google Shape;3046;p114"/>
            <p:cNvSpPr/>
            <p:nvPr/>
          </p:nvSpPr>
          <p:spPr>
            <a:xfrm>
              <a:off x="57992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4" name="Google Shape;3047;p114"/>
            <p:cNvSpPr/>
            <p:nvPr/>
          </p:nvSpPr>
          <p:spPr>
            <a:xfrm>
              <a:off x="57992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5" name="Google Shape;3048;p114"/>
            <p:cNvSpPr/>
            <p:nvPr/>
          </p:nvSpPr>
          <p:spPr>
            <a:xfrm>
              <a:off x="5799275" y="17998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6" name="Google Shape;3049;p114"/>
            <p:cNvSpPr/>
            <p:nvPr/>
          </p:nvSpPr>
          <p:spPr>
            <a:xfrm>
              <a:off x="5799275" y="18760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7" name="Google Shape;3050;p114"/>
            <p:cNvSpPr/>
            <p:nvPr/>
          </p:nvSpPr>
          <p:spPr>
            <a:xfrm>
              <a:off x="5799275" y="1952050"/>
              <a:ext cx="62200" cy="53500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8" name="Google Shape;3051;p114"/>
            <p:cNvSpPr/>
            <p:nvPr/>
          </p:nvSpPr>
          <p:spPr>
            <a:xfrm>
              <a:off x="57992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9" name="Google Shape;3052;p114"/>
            <p:cNvSpPr/>
            <p:nvPr/>
          </p:nvSpPr>
          <p:spPr>
            <a:xfrm>
              <a:off x="5875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0" name="Google Shape;3053;p114"/>
            <p:cNvSpPr/>
            <p:nvPr/>
          </p:nvSpPr>
          <p:spPr>
            <a:xfrm>
              <a:off x="5875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1" name="Google Shape;3054;p114"/>
            <p:cNvSpPr/>
            <p:nvPr/>
          </p:nvSpPr>
          <p:spPr>
            <a:xfrm>
              <a:off x="5875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2" name="Google Shape;3055;p114"/>
            <p:cNvSpPr/>
            <p:nvPr/>
          </p:nvSpPr>
          <p:spPr>
            <a:xfrm>
              <a:off x="5875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3" name="Google Shape;3056;p114"/>
            <p:cNvSpPr/>
            <p:nvPr/>
          </p:nvSpPr>
          <p:spPr>
            <a:xfrm>
              <a:off x="58752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4" name="Google Shape;3057;p114"/>
            <p:cNvSpPr/>
            <p:nvPr/>
          </p:nvSpPr>
          <p:spPr>
            <a:xfrm>
              <a:off x="58752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5" name="Google Shape;3058;p114"/>
            <p:cNvSpPr/>
            <p:nvPr/>
          </p:nvSpPr>
          <p:spPr>
            <a:xfrm>
              <a:off x="587527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6" name="Google Shape;3059;p114"/>
            <p:cNvSpPr/>
            <p:nvPr/>
          </p:nvSpPr>
          <p:spPr>
            <a:xfrm>
              <a:off x="58752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7" name="Google Shape;3060;p114"/>
            <p:cNvSpPr/>
            <p:nvPr/>
          </p:nvSpPr>
          <p:spPr>
            <a:xfrm>
              <a:off x="58752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8" name="Google Shape;3061;p114"/>
            <p:cNvSpPr/>
            <p:nvPr/>
          </p:nvSpPr>
          <p:spPr>
            <a:xfrm>
              <a:off x="58752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9" name="Google Shape;3062;p114"/>
            <p:cNvSpPr/>
            <p:nvPr/>
          </p:nvSpPr>
          <p:spPr>
            <a:xfrm>
              <a:off x="57992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0" name="Google Shape;3063;p114"/>
            <p:cNvSpPr/>
            <p:nvPr/>
          </p:nvSpPr>
          <p:spPr>
            <a:xfrm>
              <a:off x="5799275" y="21807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1" name="Google Shape;3064;p114"/>
            <p:cNvSpPr/>
            <p:nvPr/>
          </p:nvSpPr>
          <p:spPr>
            <a:xfrm>
              <a:off x="5799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2" name="Google Shape;3065;p114"/>
            <p:cNvSpPr/>
            <p:nvPr/>
          </p:nvSpPr>
          <p:spPr>
            <a:xfrm>
              <a:off x="57992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3" name="Google Shape;3066;p114"/>
            <p:cNvSpPr/>
            <p:nvPr/>
          </p:nvSpPr>
          <p:spPr>
            <a:xfrm>
              <a:off x="57990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4" name="Google Shape;3067;p114"/>
            <p:cNvSpPr/>
            <p:nvPr/>
          </p:nvSpPr>
          <p:spPr>
            <a:xfrm>
              <a:off x="57992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5" name="Google Shape;3068;p114"/>
            <p:cNvSpPr/>
            <p:nvPr/>
          </p:nvSpPr>
          <p:spPr>
            <a:xfrm>
              <a:off x="57990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6" name="Google Shape;3069;p114"/>
            <p:cNvSpPr/>
            <p:nvPr/>
          </p:nvSpPr>
          <p:spPr>
            <a:xfrm>
              <a:off x="5799275" y="24093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7" name="Google Shape;3070;p114"/>
            <p:cNvSpPr/>
            <p:nvPr/>
          </p:nvSpPr>
          <p:spPr>
            <a:xfrm>
              <a:off x="57230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8" name="Google Shape;3071;p114"/>
            <p:cNvSpPr/>
            <p:nvPr/>
          </p:nvSpPr>
          <p:spPr>
            <a:xfrm>
              <a:off x="56468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9" name="Google Shape;3072;p114"/>
            <p:cNvSpPr/>
            <p:nvPr/>
          </p:nvSpPr>
          <p:spPr>
            <a:xfrm>
              <a:off x="55706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0" name="Google Shape;3073;p114"/>
            <p:cNvSpPr/>
            <p:nvPr/>
          </p:nvSpPr>
          <p:spPr>
            <a:xfrm>
              <a:off x="54944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1" name="Google Shape;3074;p114"/>
            <p:cNvSpPr/>
            <p:nvPr/>
          </p:nvSpPr>
          <p:spPr>
            <a:xfrm>
              <a:off x="54182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2" name="Google Shape;3075;p114"/>
            <p:cNvSpPr/>
            <p:nvPr/>
          </p:nvSpPr>
          <p:spPr>
            <a:xfrm>
              <a:off x="53419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3" name="Google Shape;3076;p114"/>
            <p:cNvSpPr/>
            <p:nvPr/>
          </p:nvSpPr>
          <p:spPr>
            <a:xfrm>
              <a:off x="60275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4" name="Google Shape;3077;p114"/>
            <p:cNvSpPr/>
            <p:nvPr/>
          </p:nvSpPr>
          <p:spPr>
            <a:xfrm>
              <a:off x="60275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5" name="Google Shape;3078;p114"/>
            <p:cNvSpPr/>
            <p:nvPr/>
          </p:nvSpPr>
          <p:spPr>
            <a:xfrm>
              <a:off x="610370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6" name="Google Shape;3079;p114"/>
            <p:cNvSpPr/>
            <p:nvPr/>
          </p:nvSpPr>
          <p:spPr>
            <a:xfrm>
              <a:off x="61037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7" name="Google Shape;3080;p114"/>
            <p:cNvSpPr/>
            <p:nvPr/>
          </p:nvSpPr>
          <p:spPr>
            <a:xfrm>
              <a:off x="59514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8" name="Google Shape;3081;p114"/>
            <p:cNvSpPr/>
            <p:nvPr/>
          </p:nvSpPr>
          <p:spPr>
            <a:xfrm>
              <a:off x="59514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9" name="Google Shape;3082;p114"/>
            <p:cNvSpPr/>
            <p:nvPr/>
          </p:nvSpPr>
          <p:spPr>
            <a:xfrm>
              <a:off x="587527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0" name="Google Shape;3083;p114"/>
            <p:cNvSpPr/>
            <p:nvPr/>
          </p:nvSpPr>
          <p:spPr>
            <a:xfrm>
              <a:off x="587527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1" name="Google Shape;3084;p114"/>
            <p:cNvSpPr/>
            <p:nvPr/>
          </p:nvSpPr>
          <p:spPr>
            <a:xfrm>
              <a:off x="58752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2" name="Google Shape;3085;p114"/>
            <p:cNvSpPr/>
            <p:nvPr/>
          </p:nvSpPr>
          <p:spPr>
            <a:xfrm>
              <a:off x="5799125" y="3399500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3" name="Google Shape;3086;p114"/>
            <p:cNvSpPr/>
            <p:nvPr/>
          </p:nvSpPr>
          <p:spPr>
            <a:xfrm>
              <a:off x="57991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4" name="Google Shape;3087;p114"/>
            <p:cNvSpPr/>
            <p:nvPr/>
          </p:nvSpPr>
          <p:spPr>
            <a:xfrm>
              <a:off x="602750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5" name="Google Shape;3088;p114"/>
            <p:cNvSpPr/>
            <p:nvPr/>
          </p:nvSpPr>
          <p:spPr>
            <a:xfrm>
              <a:off x="59514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6" name="Google Shape;3089;p114"/>
            <p:cNvSpPr/>
            <p:nvPr/>
          </p:nvSpPr>
          <p:spPr>
            <a:xfrm>
              <a:off x="58752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7" name="Google Shape;3090;p114"/>
            <p:cNvSpPr/>
            <p:nvPr/>
          </p:nvSpPr>
          <p:spPr>
            <a:xfrm>
              <a:off x="5799050" y="3551925"/>
              <a:ext cx="62375" cy="53300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8" name="Google Shape;3091;p114"/>
            <p:cNvSpPr/>
            <p:nvPr/>
          </p:nvSpPr>
          <p:spPr>
            <a:xfrm>
              <a:off x="5723050" y="35519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9" name="Google Shape;3092;p114"/>
            <p:cNvSpPr/>
            <p:nvPr/>
          </p:nvSpPr>
          <p:spPr>
            <a:xfrm>
              <a:off x="57230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0" name="Google Shape;3093;p114"/>
            <p:cNvSpPr/>
            <p:nvPr/>
          </p:nvSpPr>
          <p:spPr>
            <a:xfrm>
              <a:off x="56468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1" name="Google Shape;3094;p114"/>
            <p:cNvSpPr/>
            <p:nvPr/>
          </p:nvSpPr>
          <p:spPr>
            <a:xfrm>
              <a:off x="5646700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2" name="Google Shape;3095;p114"/>
            <p:cNvSpPr/>
            <p:nvPr/>
          </p:nvSpPr>
          <p:spPr>
            <a:xfrm>
              <a:off x="5570475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3" name="Google Shape;3096;p114"/>
            <p:cNvSpPr/>
            <p:nvPr/>
          </p:nvSpPr>
          <p:spPr>
            <a:xfrm>
              <a:off x="5570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4" name="Google Shape;3097;p114"/>
            <p:cNvSpPr/>
            <p:nvPr/>
          </p:nvSpPr>
          <p:spPr>
            <a:xfrm>
              <a:off x="54942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5" name="Google Shape;3098;p114"/>
            <p:cNvSpPr/>
            <p:nvPr/>
          </p:nvSpPr>
          <p:spPr>
            <a:xfrm>
              <a:off x="5494275" y="3247075"/>
              <a:ext cx="62350" cy="53500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6" name="Google Shape;3099;p114"/>
            <p:cNvSpPr/>
            <p:nvPr/>
          </p:nvSpPr>
          <p:spPr>
            <a:xfrm>
              <a:off x="5646700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7" name="Google Shape;3100;p114"/>
            <p:cNvSpPr/>
            <p:nvPr/>
          </p:nvSpPr>
          <p:spPr>
            <a:xfrm>
              <a:off x="5570625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8" name="Google Shape;3101;p114"/>
            <p:cNvSpPr/>
            <p:nvPr/>
          </p:nvSpPr>
          <p:spPr>
            <a:xfrm>
              <a:off x="54944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9" name="Google Shape;3102;p114"/>
            <p:cNvSpPr/>
            <p:nvPr/>
          </p:nvSpPr>
          <p:spPr>
            <a:xfrm>
              <a:off x="732252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0" name="Google Shape;3103;p114"/>
            <p:cNvSpPr/>
            <p:nvPr/>
          </p:nvSpPr>
          <p:spPr>
            <a:xfrm>
              <a:off x="7246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1" name="Google Shape;3104;p114"/>
            <p:cNvSpPr/>
            <p:nvPr/>
          </p:nvSpPr>
          <p:spPr>
            <a:xfrm>
              <a:off x="7246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2" name="Google Shape;3105;p114"/>
            <p:cNvSpPr/>
            <p:nvPr/>
          </p:nvSpPr>
          <p:spPr>
            <a:xfrm>
              <a:off x="71703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3" name="Google Shape;3106;p114"/>
            <p:cNvSpPr/>
            <p:nvPr/>
          </p:nvSpPr>
          <p:spPr>
            <a:xfrm>
              <a:off x="71703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4" name="Google Shape;3107;p114"/>
            <p:cNvSpPr/>
            <p:nvPr/>
          </p:nvSpPr>
          <p:spPr>
            <a:xfrm>
              <a:off x="70940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5" name="Google Shape;3108;p114"/>
            <p:cNvSpPr/>
            <p:nvPr/>
          </p:nvSpPr>
          <p:spPr>
            <a:xfrm>
              <a:off x="70940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6" name="Google Shape;3109;p114"/>
            <p:cNvSpPr/>
            <p:nvPr/>
          </p:nvSpPr>
          <p:spPr>
            <a:xfrm>
              <a:off x="70178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7" name="Google Shape;3110;p114"/>
            <p:cNvSpPr/>
            <p:nvPr/>
          </p:nvSpPr>
          <p:spPr>
            <a:xfrm>
              <a:off x="7017875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8" name="Google Shape;3111;p114"/>
            <p:cNvSpPr/>
            <p:nvPr/>
          </p:nvSpPr>
          <p:spPr>
            <a:xfrm>
              <a:off x="69418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9" name="Google Shape;3112;p114"/>
            <p:cNvSpPr/>
            <p:nvPr/>
          </p:nvSpPr>
          <p:spPr>
            <a:xfrm>
              <a:off x="69418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0" name="Google Shape;3113;p114"/>
            <p:cNvSpPr/>
            <p:nvPr/>
          </p:nvSpPr>
          <p:spPr>
            <a:xfrm>
              <a:off x="69418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1" name="Google Shape;3114;p114"/>
            <p:cNvSpPr/>
            <p:nvPr/>
          </p:nvSpPr>
          <p:spPr>
            <a:xfrm>
              <a:off x="69418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2" name="Google Shape;3115;p114"/>
            <p:cNvSpPr/>
            <p:nvPr/>
          </p:nvSpPr>
          <p:spPr>
            <a:xfrm>
              <a:off x="68656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3" name="Google Shape;3116;p114"/>
            <p:cNvSpPr/>
            <p:nvPr/>
          </p:nvSpPr>
          <p:spPr>
            <a:xfrm>
              <a:off x="68656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4" name="Google Shape;3117;p114"/>
            <p:cNvSpPr/>
            <p:nvPr/>
          </p:nvSpPr>
          <p:spPr>
            <a:xfrm>
              <a:off x="68656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5" name="Google Shape;3118;p114"/>
            <p:cNvSpPr/>
            <p:nvPr/>
          </p:nvSpPr>
          <p:spPr>
            <a:xfrm>
              <a:off x="68656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6" name="Google Shape;3119;p114"/>
            <p:cNvSpPr/>
            <p:nvPr/>
          </p:nvSpPr>
          <p:spPr>
            <a:xfrm>
              <a:off x="67892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7" name="Google Shape;3120;p114"/>
            <p:cNvSpPr/>
            <p:nvPr/>
          </p:nvSpPr>
          <p:spPr>
            <a:xfrm>
              <a:off x="67892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8" name="Google Shape;3121;p114"/>
            <p:cNvSpPr/>
            <p:nvPr/>
          </p:nvSpPr>
          <p:spPr>
            <a:xfrm>
              <a:off x="67892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9" name="Google Shape;3122;p114"/>
            <p:cNvSpPr/>
            <p:nvPr/>
          </p:nvSpPr>
          <p:spPr>
            <a:xfrm>
              <a:off x="67892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0" name="Google Shape;3123;p114"/>
            <p:cNvSpPr/>
            <p:nvPr/>
          </p:nvSpPr>
          <p:spPr>
            <a:xfrm>
              <a:off x="67132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1" name="Google Shape;3124;p114"/>
            <p:cNvSpPr/>
            <p:nvPr/>
          </p:nvSpPr>
          <p:spPr>
            <a:xfrm>
              <a:off x="67132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2" name="Google Shape;3125;p114"/>
            <p:cNvSpPr/>
            <p:nvPr/>
          </p:nvSpPr>
          <p:spPr>
            <a:xfrm>
              <a:off x="67132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3" name="Google Shape;3126;p114"/>
            <p:cNvSpPr/>
            <p:nvPr/>
          </p:nvSpPr>
          <p:spPr>
            <a:xfrm>
              <a:off x="67132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4" name="Google Shape;3127;p114"/>
            <p:cNvSpPr/>
            <p:nvPr/>
          </p:nvSpPr>
          <p:spPr>
            <a:xfrm>
              <a:off x="67132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5" name="Google Shape;3128;p114"/>
            <p:cNvSpPr/>
            <p:nvPr/>
          </p:nvSpPr>
          <p:spPr>
            <a:xfrm>
              <a:off x="6637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6" name="Google Shape;3129;p114"/>
            <p:cNvSpPr/>
            <p:nvPr/>
          </p:nvSpPr>
          <p:spPr>
            <a:xfrm>
              <a:off x="66370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7" name="Google Shape;3130;p114"/>
            <p:cNvSpPr/>
            <p:nvPr/>
          </p:nvSpPr>
          <p:spPr>
            <a:xfrm>
              <a:off x="6560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8" name="Google Shape;3131;p114"/>
            <p:cNvSpPr/>
            <p:nvPr/>
          </p:nvSpPr>
          <p:spPr>
            <a:xfrm>
              <a:off x="656080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9" name="Google Shape;3132;p114"/>
            <p:cNvSpPr/>
            <p:nvPr/>
          </p:nvSpPr>
          <p:spPr>
            <a:xfrm>
              <a:off x="656080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0" name="Google Shape;3133;p114"/>
            <p:cNvSpPr/>
            <p:nvPr/>
          </p:nvSpPr>
          <p:spPr>
            <a:xfrm>
              <a:off x="64845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1" name="Google Shape;3134;p114"/>
            <p:cNvSpPr/>
            <p:nvPr/>
          </p:nvSpPr>
          <p:spPr>
            <a:xfrm>
              <a:off x="64845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2" name="Google Shape;3135;p114"/>
            <p:cNvSpPr/>
            <p:nvPr/>
          </p:nvSpPr>
          <p:spPr>
            <a:xfrm>
              <a:off x="64083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" name="Google Shape;3136;p114"/>
            <p:cNvSpPr/>
            <p:nvPr/>
          </p:nvSpPr>
          <p:spPr>
            <a:xfrm>
              <a:off x="64083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" name="Google Shape;3137;p114"/>
            <p:cNvSpPr/>
            <p:nvPr/>
          </p:nvSpPr>
          <p:spPr>
            <a:xfrm>
              <a:off x="64083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" name="Google Shape;3138;p114"/>
            <p:cNvSpPr/>
            <p:nvPr/>
          </p:nvSpPr>
          <p:spPr>
            <a:xfrm>
              <a:off x="64083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6" name="Google Shape;3139;p114"/>
            <p:cNvSpPr/>
            <p:nvPr/>
          </p:nvSpPr>
          <p:spPr>
            <a:xfrm>
              <a:off x="64083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7" name="Google Shape;3140;p114"/>
            <p:cNvSpPr/>
            <p:nvPr/>
          </p:nvSpPr>
          <p:spPr>
            <a:xfrm>
              <a:off x="64083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8" name="Google Shape;3141;p114"/>
            <p:cNvSpPr/>
            <p:nvPr/>
          </p:nvSpPr>
          <p:spPr>
            <a:xfrm>
              <a:off x="64083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9" name="Google Shape;3142;p114"/>
            <p:cNvSpPr/>
            <p:nvPr/>
          </p:nvSpPr>
          <p:spPr>
            <a:xfrm>
              <a:off x="63323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0" name="Google Shape;3143;p114"/>
            <p:cNvSpPr/>
            <p:nvPr/>
          </p:nvSpPr>
          <p:spPr>
            <a:xfrm>
              <a:off x="63323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1" name="Google Shape;3144;p114"/>
            <p:cNvSpPr/>
            <p:nvPr/>
          </p:nvSpPr>
          <p:spPr>
            <a:xfrm>
              <a:off x="63323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2" name="Google Shape;3145;p114"/>
            <p:cNvSpPr/>
            <p:nvPr/>
          </p:nvSpPr>
          <p:spPr>
            <a:xfrm>
              <a:off x="63323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3" name="Google Shape;3146;p114"/>
            <p:cNvSpPr/>
            <p:nvPr/>
          </p:nvSpPr>
          <p:spPr>
            <a:xfrm>
              <a:off x="63323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4" name="Google Shape;3147;p114"/>
            <p:cNvSpPr/>
            <p:nvPr/>
          </p:nvSpPr>
          <p:spPr>
            <a:xfrm>
              <a:off x="63323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5" name="Google Shape;3148;p114"/>
            <p:cNvSpPr/>
            <p:nvPr/>
          </p:nvSpPr>
          <p:spPr>
            <a:xfrm>
              <a:off x="63323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6" name="Google Shape;3149;p114"/>
            <p:cNvSpPr/>
            <p:nvPr/>
          </p:nvSpPr>
          <p:spPr>
            <a:xfrm>
              <a:off x="62561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7" name="Google Shape;3150;p114"/>
            <p:cNvSpPr/>
            <p:nvPr/>
          </p:nvSpPr>
          <p:spPr>
            <a:xfrm>
              <a:off x="62561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8" name="Google Shape;3151;p114"/>
            <p:cNvSpPr/>
            <p:nvPr/>
          </p:nvSpPr>
          <p:spPr>
            <a:xfrm>
              <a:off x="62561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9" name="Google Shape;3152;p114"/>
            <p:cNvSpPr/>
            <p:nvPr/>
          </p:nvSpPr>
          <p:spPr>
            <a:xfrm>
              <a:off x="62561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0" name="Google Shape;3153;p114"/>
            <p:cNvSpPr/>
            <p:nvPr/>
          </p:nvSpPr>
          <p:spPr>
            <a:xfrm>
              <a:off x="62561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1" name="Google Shape;3154;p114"/>
            <p:cNvSpPr/>
            <p:nvPr/>
          </p:nvSpPr>
          <p:spPr>
            <a:xfrm>
              <a:off x="62561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2" name="Google Shape;3155;p114"/>
            <p:cNvSpPr/>
            <p:nvPr/>
          </p:nvSpPr>
          <p:spPr>
            <a:xfrm>
              <a:off x="62561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3" name="Google Shape;3156;p114"/>
            <p:cNvSpPr/>
            <p:nvPr/>
          </p:nvSpPr>
          <p:spPr>
            <a:xfrm>
              <a:off x="62561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4" name="Google Shape;3157;p114"/>
            <p:cNvSpPr/>
            <p:nvPr/>
          </p:nvSpPr>
          <p:spPr>
            <a:xfrm>
              <a:off x="61799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5" name="Google Shape;3158;p114"/>
            <p:cNvSpPr/>
            <p:nvPr/>
          </p:nvSpPr>
          <p:spPr>
            <a:xfrm>
              <a:off x="61799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6" name="Google Shape;3159;p114"/>
            <p:cNvSpPr/>
            <p:nvPr/>
          </p:nvSpPr>
          <p:spPr>
            <a:xfrm>
              <a:off x="61799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7" name="Google Shape;3160;p114"/>
            <p:cNvSpPr/>
            <p:nvPr/>
          </p:nvSpPr>
          <p:spPr>
            <a:xfrm>
              <a:off x="6179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8" name="Google Shape;3161;p114"/>
            <p:cNvSpPr/>
            <p:nvPr/>
          </p:nvSpPr>
          <p:spPr>
            <a:xfrm>
              <a:off x="61037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9" name="Google Shape;3162;p114"/>
            <p:cNvSpPr/>
            <p:nvPr/>
          </p:nvSpPr>
          <p:spPr>
            <a:xfrm>
              <a:off x="61037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0" name="Google Shape;3163;p114"/>
            <p:cNvSpPr/>
            <p:nvPr/>
          </p:nvSpPr>
          <p:spPr>
            <a:xfrm>
              <a:off x="61037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1" name="Google Shape;3164;p114"/>
            <p:cNvSpPr/>
            <p:nvPr/>
          </p:nvSpPr>
          <p:spPr>
            <a:xfrm>
              <a:off x="61037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2" name="Google Shape;3165;p114"/>
            <p:cNvSpPr/>
            <p:nvPr/>
          </p:nvSpPr>
          <p:spPr>
            <a:xfrm>
              <a:off x="61037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3" name="Google Shape;3166;p114"/>
            <p:cNvSpPr/>
            <p:nvPr/>
          </p:nvSpPr>
          <p:spPr>
            <a:xfrm>
              <a:off x="60275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4" name="Google Shape;3167;p114"/>
            <p:cNvSpPr/>
            <p:nvPr/>
          </p:nvSpPr>
          <p:spPr>
            <a:xfrm>
              <a:off x="60275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5" name="Google Shape;3168;p114"/>
            <p:cNvSpPr/>
            <p:nvPr/>
          </p:nvSpPr>
          <p:spPr>
            <a:xfrm>
              <a:off x="5951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6" name="Google Shape;3169;p114"/>
            <p:cNvSpPr/>
            <p:nvPr/>
          </p:nvSpPr>
          <p:spPr>
            <a:xfrm>
              <a:off x="5951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7" name="Google Shape;3170;p114"/>
            <p:cNvSpPr/>
            <p:nvPr/>
          </p:nvSpPr>
          <p:spPr>
            <a:xfrm>
              <a:off x="5951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8" name="Google Shape;3171;p114"/>
            <p:cNvSpPr/>
            <p:nvPr/>
          </p:nvSpPr>
          <p:spPr>
            <a:xfrm>
              <a:off x="5951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9" name="Google Shape;3172;p114"/>
            <p:cNvSpPr/>
            <p:nvPr/>
          </p:nvSpPr>
          <p:spPr>
            <a:xfrm>
              <a:off x="59514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0" name="Google Shape;3173;p114"/>
            <p:cNvSpPr/>
            <p:nvPr/>
          </p:nvSpPr>
          <p:spPr>
            <a:xfrm>
              <a:off x="58752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1" name="Google Shape;3174;p114"/>
            <p:cNvSpPr/>
            <p:nvPr/>
          </p:nvSpPr>
          <p:spPr>
            <a:xfrm>
              <a:off x="58752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2" name="Google Shape;3175;p114"/>
            <p:cNvSpPr/>
            <p:nvPr/>
          </p:nvSpPr>
          <p:spPr>
            <a:xfrm>
              <a:off x="58752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3" name="Google Shape;3176;p114"/>
            <p:cNvSpPr/>
            <p:nvPr/>
          </p:nvSpPr>
          <p:spPr>
            <a:xfrm>
              <a:off x="58752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4" name="Google Shape;3177;p114"/>
            <p:cNvSpPr/>
            <p:nvPr/>
          </p:nvSpPr>
          <p:spPr>
            <a:xfrm>
              <a:off x="58752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5" name="Google Shape;3178;p114"/>
            <p:cNvSpPr/>
            <p:nvPr/>
          </p:nvSpPr>
          <p:spPr>
            <a:xfrm>
              <a:off x="5875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6" name="Google Shape;3179;p114"/>
            <p:cNvSpPr/>
            <p:nvPr/>
          </p:nvSpPr>
          <p:spPr>
            <a:xfrm>
              <a:off x="5875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7" name="Google Shape;3180;p114"/>
            <p:cNvSpPr/>
            <p:nvPr/>
          </p:nvSpPr>
          <p:spPr>
            <a:xfrm>
              <a:off x="57992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8" name="Google Shape;3181;p114"/>
            <p:cNvSpPr/>
            <p:nvPr/>
          </p:nvSpPr>
          <p:spPr>
            <a:xfrm>
              <a:off x="57992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9" name="Google Shape;3182;p114"/>
            <p:cNvSpPr/>
            <p:nvPr/>
          </p:nvSpPr>
          <p:spPr>
            <a:xfrm>
              <a:off x="5799125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0" name="Google Shape;3183;p114"/>
            <p:cNvSpPr/>
            <p:nvPr/>
          </p:nvSpPr>
          <p:spPr>
            <a:xfrm>
              <a:off x="57230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1" name="Google Shape;3184;p114"/>
            <p:cNvSpPr/>
            <p:nvPr/>
          </p:nvSpPr>
          <p:spPr>
            <a:xfrm>
              <a:off x="57230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2" name="Google Shape;3185;p114"/>
            <p:cNvSpPr/>
            <p:nvPr/>
          </p:nvSpPr>
          <p:spPr>
            <a:xfrm>
              <a:off x="57230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3" name="Google Shape;3186;p114"/>
            <p:cNvSpPr/>
            <p:nvPr/>
          </p:nvSpPr>
          <p:spPr>
            <a:xfrm>
              <a:off x="57230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4" name="Google Shape;3187;p114"/>
            <p:cNvSpPr/>
            <p:nvPr/>
          </p:nvSpPr>
          <p:spPr>
            <a:xfrm>
              <a:off x="57230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5" name="Google Shape;3188;p114"/>
            <p:cNvSpPr/>
            <p:nvPr/>
          </p:nvSpPr>
          <p:spPr>
            <a:xfrm>
              <a:off x="5722900" y="119055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6" name="Google Shape;3189;p114"/>
            <p:cNvSpPr/>
            <p:nvPr/>
          </p:nvSpPr>
          <p:spPr>
            <a:xfrm>
              <a:off x="56468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7" name="Google Shape;3190;p114"/>
            <p:cNvSpPr/>
            <p:nvPr/>
          </p:nvSpPr>
          <p:spPr>
            <a:xfrm>
              <a:off x="56468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8" name="Google Shape;3191;p114"/>
            <p:cNvSpPr/>
            <p:nvPr/>
          </p:nvSpPr>
          <p:spPr>
            <a:xfrm>
              <a:off x="56468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9" name="Google Shape;3192;p114"/>
            <p:cNvSpPr/>
            <p:nvPr/>
          </p:nvSpPr>
          <p:spPr>
            <a:xfrm>
              <a:off x="56468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0" name="Google Shape;3193;p114"/>
            <p:cNvSpPr/>
            <p:nvPr/>
          </p:nvSpPr>
          <p:spPr>
            <a:xfrm>
              <a:off x="56468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1" name="Google Shape;3194;p114"/>
            <p:cNvSpPr/>
            <p:nvPr/>
          </p:nvSpPr>
          <p:spPr>
            <a:xfrm>
              <a:off x="5646700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2" name="Google Shape;3195;p114"/>
            <p:cNvSpPr/>
            <p:nvPr/>
          </p:nvSpPr>
          <p:spPr>
            <a:xfrm>
              <a:off x="55706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3" name="Google Shape;3196;p114"/>
            <p:cNvSpPr/>
            <p:nvPr/>
          </p:nvSpPr>
          <p:spPr>
            <a:xfrm>
              <a:off x="55706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4" name="Google Shape;3197;p114"/>
            <p:cNvSpPr/>
            <p:nvPr/>
          </p:nvSpPr>
          <p:spPr>
            <a:xfrm>
              <a:off x="55704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5" name="Google Shape;3198;p114"/>
            <p:cNvSpPr/>
            <p:nvPr/>
          </p:nvSpPr>
          <p:spPr>
            <a:xfrm>
              <a:off x="54944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6" name="Google Shape;3199;p114"/>
            <p:cNvSpPr/>
            <p:nvPr/>
          </p:nvSpPr>
          <p:spPr>
            <a:xfrm>
              <a:off x="54944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7" name="Google Shape;3200;p114"/>
            <p:cNvSpPr/>
            <p:nvPr/>
          </p:nvSpPr>
          <p:spPr>
            <a:xfrm>
              <a:off x="54942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8" name="Google Shape;3201;p114"/>
            <p:cNvSpPr/>
            <p:nvPr/>
          </p:nvSpPr>
          <p:spPr>
            <a:xfrm>
              <a:off x="541820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9" name="Google Shape;3202;p114"/>
            <p:cNvSpPr/>
            <p:nvPr/>
          </p:nvSpPr>
          <p:spPr>
            <a:xfrm>
              <a:off x="54182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0" name="Google Shape;3203;p114"/>
            <p:cNvSpPr/>
            <p:nvPr/>
          </p:nvSpPr>
          <p:spPr>
            <a:xfrm>
              <a:off x="541820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1" name="Google Shape;3204;p114"/>
            <p:cNvSpPr/>
            <p:nvPr/>
          </p:nvSpPr>
          <p:spPr>
            <a:xfrm>
              <a:off x="5418200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2" name="Google Shape;3205;p114"/>
            <p:cNvSpPr/>
            <p:nvPr/>
          </p:nvSpPr>
          <p:spPr>
            <a:xfrm>
              <a:off x="53419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3" name="Google Shape;3206;p114"/>
            <p:cNvSpPr/>
            <p:nvPr/>
          </p:nvSpPr>
          <p:spPr>
            <a:xfrm>
              <a:off x="53419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4" name="Google Shape;3207;p114"/>
            <p:cNvSpPr/>
            <p:nvPr/>
          </p:nvSpPr>
          <p:spPr>
            <a:xfrm>
              <a:off x="52657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5" name="Google Shape;3208;p114"/>
            <p:cNvSpPr/>
            <p:nvPr/>
          </p:nvSpPr>
          <p:spPr>
            <a:xfrm>
              <a:off x="52657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6" name="Google Shape;3209;p114"/>
            <p:cNvSpPr/>
            <p:nvPr/>
          </p:nvSpPr>
          <p:spPr>
            <a:xfrm>
              <a:off x="52657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7" name="Google Shape;3210;p114"/>
            <p:cNvSpPr/>
            <p:nvPr/>
          </p:nvSpPr>
          <p:spPr>
            <a:xfrm>
              <a:off x="51895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8" name="Google Shape;3211;p114"/>
            <p:cNvSpPr/>
            <p:nvPr/>
          </p:nvSpPr>
          <p:spPr>
            <a:xfrm>
              <a:off x="51895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9" name="Google Shape;3212;p114"/>
            <p:cNvSpPr/>
            <p:nvPr/>
          </p:nvSpPr>
          <p:spPr>
            <a:xfrm>
              <a:off x="5189550" y="13427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0" name="Google Shape;3213;p114"/>
            <p:cNvSpPr/>
            <p:nvPr/>
          </p:nvSpPr>
          <p:spPr>
            <a:xfrm>
              <a:off x="5113350" y="30948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1" name="Google Shape;3214;p114"/>
            <p:cNvSpPr/>
            <p:nvPr/>
          </p:nvSpPr>
          <p:spPr>
            <a:xfrm>
              <a:off x="5113350" y="30186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2" name="Google Shape;3215;p114"/>
            <p:cNvSpPr/>
            <p:nvPr/>
          </p:nvSpPr>
          <p:spPr>
            <a:xfrm>
              <a:off x="5113350" y="29424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3" name="Google Shape;3216;p114"/>
            <p:cNvSpPr/>
            <p:nvPr/>
          </p:nvSpPr>
          <p:spPr>
            <a:xfrm>
              <a:off x="5113350" y="2866425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4" name="Google Shape;3217;p114"/>
            <p:cNvSpPr/>
            <p:nvPr/>
          </p:nvSpPr>
          <p:spPr>
            <a:xfrm>
              <a:off x="5113350" y="27902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5" name="Google Shape;3218;p114"/>
            <p:cNvSpPr/>
            <p:nvPr/>
          </p:nvSpPr>
          <p:spPr>
            <a:xfrm>
              <a:off x="5113350" y="2714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6" name="Google Shape;3219;p114"/>
            <p:cNvSpPr/>
            <p:nvPr/>
          </p:nvSpPr>
          <p:spPr>
            <a:xfrm>
              <a:off x="511335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7" name="Google Shape;3220;p114"/>
            <p:cNvSpPr/>
            <p:nvPr/>
          </p:nvSpPr>
          <p:spPr>
            <a:xfrm>
              <a:off x="511335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8" name="Google Shape;3221;p114"/>
            <p:cNvSpPr/>
            <p:nvPr/>
          </p:nvSpPr>
          <p:spPr>
            <a:xfrm>
              <a:off x="50373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9" name="Google Shape;3222;p114"/>
            <p:cNvSpPr/>
            <p:nvPr/>
          </p:nvSpPr>
          <p:spPr>
            <a:xfrm>
              <a:off x="50373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0" name="Google Shape;3223;p114"/>
            <p:cNvSpPr/>
            <p:nvPr/>
          </p:nvSpPr>
          <p:spPr>
            <a:xfrm>
              <a:off x="50373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1" name="Google Shape;3224;p114"/>
            <p:cNvSpPr/>
            <p:nvPr/>
          </p:nvSpPr>
          <p:spPr>
            <a:xfrm>
              <a:off x="50373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2" name="Google Shape;3225;p114"/>
            <p:cNvSpPr/>
            <p:nvPr/>
          </p:nvSpPr>
          <p:spPr>
            <a:xfrm>
              <a:off x="50373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3" name="Google Shape;3226;p114"/>
            <p:cNvSpPr/>
            <p:nvPr/>
          </p:nvSpPr>
          <p:spPr>
            <a:xfrm>
              <a:off x="50373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4" name="Google Shape;3227;p114"/>
            <p:cNvSpPr/>
            <p:nvPr/>
          </p:nvSpPr>
          <p:spPr>
            <a:xfrm>
              <a:off x="50373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5" name="Google Shape;3228;p114"/>
            <p:cNvSpPr/>
            <p:nvPr/>
          </p:nvSpPr>
          <p:spPr>
            <a:xfrm>
              <a:off x="49611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6" name="Google Shape;3229;p114"/>
            <p:cNvSpPr/>
            <p:nvPr/>
          </p:nvSpPr>
          <p:spPr>
            <a:xfrm>
              <a:off x="49611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7" name="Google Shape;3230;p114"/>
            <p:cNvSpPr/>
            <p:nvPr/>
          </p:nvSpPr>
          <p:spPr>
            <a:xfrm>
              <a:off x="49611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8" name="Google Shape;3231;p114"/>
            <p:cNvSpPr/>
            <p:nvPr/>
          </p:nvSpPr>
          <p:spPr>
            <a:xfrm>
              <a:off x="49611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9" name="Google Shape;3232;p114"/>
            <p:cNvSpPr/>
            <p:nvPr/>
          </p:nvSpPr>
          <p:spPr>
            <a:xfrm>
              <a:off x="49611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0" name="Google Shape;3233;p114"/>
            <p:cNvSpPr/>
            <p:nvPr/>
          </p:nvSpPr>
          <p:spPr>
            <a:xfrm>
              <a:off x="49611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1" name="Google Shape;3234;p114"/>
            <p:cNvSpPr/>
            <p:nvPr/>
          </p:nvSpPr>
          <p:spPr>
            <a:xfrm>
              <a:off x="4884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2" name="Google Shape;3235;p114"/>
            <p:cNvSpPr/>
            <p:nvPr/>
          </p:nvSpPr>
          <p:spPr>
            <a:xfrm>
              <a:off x="48849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3" name="Google Shape;3236;p114"/>
            <p:cNvSpPr/>
            <p:nvPr/>
          </p:nvSpPr>
          <p:spPr>
            <a:xfrm>
              <a:off x="48849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4" name="Google Shape;3237;p114"/>
            <p:cNvSpPr/>
            <p:nvPr/>
          </p:nvSpPr>
          <p:spPr>
            <a:xfrm>
              <a:off x="48849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5" name="Google Shape;3238;p114"/>
            <p:cNvSpPr/>
            <p:nvPr/>
          </p:nvSpPr>
          <p:spPr>
            <a:xfrm>
              <a:off x="480870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6" name="Google Shape;3239;p114"/>
            <p:cNvSpPr/>
            <p:nvPr/>
          </p:nvSpPr>
          <p:spPr>
            <a:xfrm>
              <a:off x="480870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7" name="Google Shape;3240;p114"/>
            <p:cNvSpPr/>
            <p:nvPr/>
          </p:nvSpPr>
          <p:spPr>
            <a:xfrm>
              <a:off x="48087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8" name="Google Shape;3241;p114"/>
            <p:cNvSpPr/>
            <p:nvPr/>
          </p:nvSpPr>
          <p:spPr>
            <a:xfrm>
              <a:off x="48087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9" name="Google Shape;3242;p114"/>
            <p:cNvSpPr/>
            <p:nvPr/>
          </p:nvSpPr>
          <p:spPr>
            <a:xfrm>
              <a:off x="48087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0" name="Google Shape;3243;p114"/>
            <p:cNvSpPr/>
            <p:nvPr/>
          </p:nvSpPr>
          <p:spPr>
            <a:xfrm>
              <a:off x="48087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1" name="Google Shape;3244;p114"/>
            <p:cNvSpPr/>
            <p:nvPr/>
          </p:nvSpPr>
          <p:spPr>
            <a:xfrm>
              <a:off x="47324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2" name="Google Shape;3245;p114"/>
            <p:cNvSpPr/>
            <p:nvPr/>
          </p:nvSpPr>
          <p:spPr>
            <a:xfrm>
              <a:off x="47324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3" name="Google Shape;3246;p114"/>
            <p:cNvSpPr/>
            <p:nvPr/>
          </p:nvSpPr>
          <p:spPr>
            <a:xfrm>
              <a:off x="47324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4" name="Google Shape;3247;p114"/>
            <p:cNvSpPr/>
            <p:nvPr/>
          </p:nvSpPr>
          <p:spPr>
            <a:xfrm>
              <a:off x="47324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5" name="Google Shape;3248;p114"/>
            <p:cNvSpPr/>
            <p:nvPr/>
          </p:nvSpPr>
          <p:spPr>
            <a:xfrm>
              <a:off x="47324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6" name="Google Shape;3249;p114"/>
            <p:cNvSpPr/>
            <p:nvPr/>
          </p:nvSpPr>
          <p:spPr>
            <a:xfrm>
              <a:off x="465647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7" name="Google Shape;3250;p114"/>
            <p:cNvSpPr/>
            <p:nvPr/>
          </p:nvSpPr>
          <p:spPr>
            <a:xfrm>
              <a:off x="46564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8" name="Google Shape;3251;p114"/>
            <p:cNvSpPr/>
            <p:nvPr/>
          </p:nvSpPr>
          <p:spPr>
            <a:xfrm>
              <a:off x="46564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9" name="Google Shape;3252;p114"/>
            <p:cNvSpPr/>
            <p:nvPr/>
          </p:nvSpPr>
          <p:spPr>
            <a:xfrm>
              <a:off x="465647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0" name="Google Shape;3253;p114"/>
            <p:cNvSpPr/>
            <p:nvPr/>
          </p:nvSpPr>
          <p:spPr>
            <a:xfrm>
              <a:off x="46564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1" name="Google Shape;3254;p114"/>
            <p:cNvSpPr/>
            <p:nvPr/>
          </p:nvSpPr>
          <p:spPr>
            <a:xfrm>
              <a:off x="46564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2" name="Google Shape;3255;p114"/>
            <p:cNvSpPr/>
            <p:nvPr/>
          </p:nvSpPr>
          <p:spPr>
            <a:xfrm>
              <a:off x="46564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3" name="Google Shape;3256;p114"/>
            <p:cNvSpPr/>
            <p:nvPr/>
          </p:nvSpPr>
          <p:spPr>
            <a:xfrm>
              <a:off x="46564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4" name="Google Shape;3257;p114"/>
            <p:cNvSpPr/>
            <p:nvPr/>
          </p:nvSpPr>
          <p:spPr>
            <a:xfrm>
              <a:off x="45802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5" name="Google Shape;3258;p114"/>
            <p:cNvSpPr/>
            <p:nvPr/>
          </p:nvSpPr>
          <p:spPr>
            <a:xfrm>
              <a:off x="45802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6" name="Google Shape;3259;p114"/>
            <p:cNvSpPr/>
            <p:nvPr/>
          </p:nvSpPr>
          <p:spPr>
            <a:xfrm>
              <a:off x="45802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7" name="Google Shape;3260;p114"/>
            <p:cNvSpPr/>
            <p:nvPr/>
          </p:nvSpPr>
          <p:spPr>
            <a:xfrm>
              <a:off x="45802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8" name="Google Shape;3261;p114"/>
            <p:cNvSpPr/>
            <p:nvPr/>
          </p:nvSpPr>
          <p:spPr>
            <a:xfrm>
              <a:off x="45802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9" name="Google Shape;3262;p114"/>
            <p:cNvSpPr/>
            <p:nvPr/>
          </p:nvSpPr>
          <p:spPr>
            <a:xfrm>
              <a:off x="45802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0" name="Google Shape;3263;p114"/>
            <p:cNvSpPr/>
            <p:nvPr/>
          </p:nvSpPr>
          <p:spPr>
            <a:xfrm>
              <a:off x="45802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1" name="Google Shape;3264;p114"/>
            <p:cNvSpPr/>
            <p:nvPr/>
          </p:nvSpPr>
          <p:spPr>
            <a:xfrm>
              <a:off x="45802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2" name="Google Shape;3265;p114"/>
            <p:cNvSpPr/>
            <p:nvPr/>
          </p:nvSpPr>
          <p:spPr>
            <a:xfrm>
              <a:off x="45040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3" name="Google Shape;3266;p114"/>
            <p:cNvSpPr/>
            <p:nvPr/>
          </p:nvSpPr>
          <p:spPr>
            <a:xfrm>
              <a:off x="45040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4" name="Google Shape;3267;p114"/>
            <p:cNvSpPr/>
            <p:nvPr/>
          </p:nvSpPr>
          <p:spPr>
            <a:xfrm>
              <a:off x="45040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5" name="Google Shape;3268;p114"/>
            <p:cNvSpPr/>
            <p:nvPr/>
          </p:nvSpPr>
          <p:spPr>
            <a:xfrm>
              <a:off x="45040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6" name="Google Shape;3269;p114"/>
            <p:cNvSpPr/>
            <p:nvPr/>
          </p:nvSpPr>
          <p:spPr>
            <a:xfrm>
              <a:off x="45040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7" name="Google Shape;3270;p114"/>
            <p:cNvSpPr/>
            <p:nvPr/>
          </p:nvSpPr>
          <p:spPr>
            <a:xfrm>
              <a:off x="45040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8" name="Google Shape;3271;p114"/>
            <p:cNvSpPr/>
            <p:nvPr/>
          </p:nvSpPr>
          <p:spPr>
            <a:xfrm>
              <a:off x="44278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9" name="Google Shape;3272;p114"/>
            <p:cNvSpPr/>
            <p:nvPr/>
          </p:nvSpPr>
          <p:spPr>
            <a:xfrm>
              <a:off x="44278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0" name="Google Shape;3273;p114"/>
            <p:cNvSpPr/>
            <p:nvPr/>
          </p:nvSpPr>
          <p:spPr>
            <a:xfrm>
              <a:off x="44278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1" name="Google Shape;3274;p114"/>
            <p:cNvSpPr/>
            <p:nvPr/>
          </p:nvSpPr>
          <p:spPr>
            <a:xfrm>
              <a:off x="44278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2" name="Google Shape;3275;p114"/>
            <p:cNvSpPr/>
            <p:nvPr/>
          </p:nvSpPr>
          <p:spPr>
            <a:xfrm>
              <a:off x="44278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3" name="Google Shape;3276;p114"/>
            <p:cNvSpPr/>
            <p:nvPr/>
          </p:nvSpPr>
          <p:spPr>
            <a:xfrm>
              <a:off x="44278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4" name="Google Shape;3277;p114"/>
            <p:cNvSpPr/>
            <p:nvPr/>
          </p:nvSpPr>
          <p:spPr>
            <a:xfrm>
              <a:off x="43516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5" name="Google Shape;3278;p114"/>
            <p:cNvSpPr/>
            <p:nvPr/>
          </p:nvSpPr>
          <p:spPr>
            <a:xfrm>
              <a:off x="43516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6" name="Google Shape;3279;p114"/>
            <p:cNvSpPr/>
            <p:nvPr/>
          </p:nvSpPr>
          <p:spPr>
            <a:xfrm>
              <a:off x="43516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7" name="Google Shape;3280;p114"/>
            <p:cNvSpPr/>
            <p:nvPr/>
          </p:nvSpPr>
          <p:spPr>
            <a:xfrm>
              <a:off x="43516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8" name="Google Shape;3281;p114"/>
            <p:cNvSpPr/>
            <p:nvPr/>
          </p:nvSpPr>
          <p:spPr>
            <a:xfrm>
              <a:off x="42756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9" name="Google Shape;3282;p114"/>
            <p:cNvSpPr/>
            <p:nvPr/>
          </p:nvSpPr>
          <p:spPr>
            <a:xfrm>
              <a:off x="42756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0" name="Google Shape;3283;p114"/>
            <p:cNvSpPr/>
            <p:nvPr/>
          </p:nvSpPr>
          <p:spPr>
            <a:xfrm>
              <a:off x="42756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1" name="Google Shape;3284;p114"/>
            <p:cNvSpPr/>
            <p:nvPr/>
          </p:nvSpPr>
          <p:spPr>
            <a:xfrm>
              <a:off x="42756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2" name="Google Shape;3285;p114"/>
            <p:cNvSpPr/>
            <p:nvPr/>
          </p:nvSpPr>
          <p:spPr>
            <a:xfrm>
              <a:off x="42756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3" name="Google Shape;3286;p114"/>
            <p:cNvSpPr/>
            <p:nvPr/>
          </p:nvSpPr>
          <p:spPr>
            <a:xfrm>
              <a:off x="42756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4" name="Google Shape;3287;p114"/>
            <p:cNvSpPr/>
            <p:nvPr/>
          </p:nvSpPr>
          <p:spPr>
            <a:xfrm>
              <a:off x="41994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5" name="Google Shape;3288;p114"/>
            <p:cNvSpPr/>
            <p:nvPr/>
          </p:nvSpPr>
          <p:spPr>
            <a:xfrm>
              <a:off x="41994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6" name="Google Shape;3289;p114"/>
            <p:cNvSpPr/>
            <p:nvPr/>
          </p:nvSpPr>
          <p:spPr>
            <a:xfrm>
              <a:off x="41994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7" name="Google Shape;3290;p114"/>
            <p:cNvSpPr/>
            <p:nvPr/>
          </p:nvSpPr>
          <p:spPr>
            <a:xfrm>
              <a:off x="41231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8" name="Google Shape;3291;p114"/>
            <p:cNvSpPr/>
            <p:nvPr/>
          </p:nvSpPr>
          <p:spPr>
            <a:xfrm>
              <a:off x="41231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579" name="Google Shape;5874;p119"/>
          <p:cNvSpPr/>
          <p:nvPr/>
        </p:nvSpPr>
        <p:spPr>
          <a:xfrm>
            <a:off x="1828800" y="4324350"/>
            <a:ext cx="339306" cy="339253"/>
          </a:xfrm>
          <a:custGeom>
            <a:avLst/>
            <a:gdLst/>
            <a:ahLst/>
            <a:cxnLst/>
            <a:rect l="l" t="t" r="r" b="b"/>
            <a:pathLst>
              <a:path w="19276" h="19273" extrusionOk="0">
                <a:moveTo>
                  <a:pt x="9640" y="5686"/>
                </a:moveTo>
                <a:cubicBezTo>
                  <a:pt x="11236" y="5686"/>
                  <a:pt x="12678" y="6647"/>
                  <a:pt x="13289" y="8125"/>
                </a:cubicBezTo>
                <a:cubicBezTo>
                  <a:pt x="13901" y="9601"/>
                  <a:pt x="13563" y="11302"/>
                  <a:pt x="12434" y="12431"/>
                </a:cubicBezTo>
                <a:cubicBezTo>
                  <a:pt x="11676" y="13187"/>
                  <a:pt x="10664" y="13590"/>
                  <a:pt x="9635" y="13590"/>
                </a:cubicBezTo>
                <a:cubicBezTo>
                  <a:pt x="9126" y="13590"/>
                  <a:pt x="8614" y="13491"/>
                  <a:pt x="8125" y="13289"/>
                </a:cubicBezTo>
                <a:cubicBezTo>
                  <a:pt x="6649" y="12675"/>
                  <a:pt x="5686" y="11236"/>
                  <a:pt x="5686" y="9637"/>
                </a:cubicBezTo>
                <a:cubicBezTo>
                  <a:pt x="5689" y="7454"/>
                  <a:pt x="7457" y="5686"/>
                  <a:pt x="9640" y="5686"/>
                </a:cubicBezTo>
                <a:close/>
                <a:moveTo>
                  <a:pt x="9640" y="1"/>
                </a:moveTo>
                <a:cubicBezTo>
                  <a:pt x="8297" y="1"/>
                  <a:pt x="7068" y="748"/>
                  <a:pt x="6451" y="1940"/>
                </a:cubicBezTo>
                <a:cubicBezTo>
                  <a:pt x="6093" y="1826"/>
                  <a:pt x="5726" y="1771"/>
                  <a:pt x="5363" y="1771"/>
                </a:cubicBezTo>
                <a:cubicBezTo>
                  <a:pt x="4425" y="1771"/>
                  <a:pt x="3509" y="2139"/>
                  <a:pt x="2825" y="2822"/>
                </a:cubicBezTo>
                <a:cubicBezTo>
                  <a:pt x="1877" y="3771"/>
                  <a:pt x="1536" y="5168"/>
                  <a:pt x="1940" y="6448"/>
                </a:cubicBezTo>
                <a:cubicBezTo>
                  <a:pt x="750" y="7065"/>
                  <a:pt x="1" y="8297"/>
                  <a:pt x="1" y="9637"/>
                </a:cubicBezTo>
                <a:cubicBezTo>
                  <a:pt x="1" y="10977"/>
                  <a:pt x="750" y="12208"/>
                  <a:pt x="1940" y="12826"/>
                </a:cubicBezTo>
                <a:cubicBezTo>
                  <a:pt x="1536" y="14105"/>
                  <a:pt x="1877" y="15503"/>
                  <a:pt x="2825" y="16451"/>
                </a:cubicBezTo>
                <a:cubicBezTo>
                  <a:pt x="3510" y="17136"/>
                  <a:pt x="4428" y="17504"/>
                  <a:pt x="5367" y="17504"/>
                </a:cubicBezTo>
                <a:cubicBezTo>
                  <a:pt x="5729" y="17504"/>
                  <a:pt x="6095" y="17449"/>
                  <a:pt x="6451" y="17337"/>
                </a:cubicBezTo>
                <a:cubicBezTo>
                  <a:pt x="7068" y="18526"/>
                  <a:pt x="8297" y="19273"/>
                  <a:pt x="9640" y="19273"/>
                </a:cubicBezTo>
                <a:cubicBezTo>
                  <a:pt x="10980" y="19273"/>
                  <a:pt x="12208" y="18526"/>
                  <a:pt x="12826" y="17337"/>
                </a:cubicBezTo>
                <a:cubicBezTo>
                  <a:pt x="13182" y="17449"/>
                  <a:pt x="13547" y="17504"/>
                  <a:pt x="13909" y="17504"/>
                </a:cubicBezTo>
                <a:cubicBezTo>
                  <a:pt x="14848" y="17504"/>
                  <a:pt x="15767" y="17136"/>
                  <a:pt x="16451" y="16451"/>
                </a:cubicBezTo>
                <a:cubicBezTo>
                  <a:pt x="17400" y="15503"/>
                  <a:pt x="17740" y="14105"/>
                  <a:pt x="17336" y="12826"/>
                </a:cubicBezTo>
                <a:cubicBezTo>
                  <a:pt x="18526" y="12208"/>
                  <a:pt x="19276" y="10977"/>
                  <a:pt x="19276" y="9637"/>
                </a:cubicBezTo>
                <a:cubicBezTo>
                  <a:pt x="19276" y="8297"/>
                  <a:pt x="18526" y="7065"/>
                  <a:pt x="17336" y="6448"/>
                </a:cubicBezTo>
                <a:cubicBezTo>
                  <a:pt x="17740" y="5168"/>
                  <a:pt x="17400" y="3771"/>
                  <a:pt x="16451" y="2822"/>
                </a:cubicBezTo>
                <a:cubicBezTo>
                  <a:pt x="15768" y="2139"/>
                  <a:pt x="14851" y="1771"/>
                  <a:pt x="13914" y="1771"/>
                </a:cubicBezTo>
                <a:cubicBezTo>
                  <a:pt x="13550" y="1771"/>
                  <a:pt x="13183" y="1826"/>
                  <a:pt x="12826" y="1940"/>
                </a:cubicBezTo>
                <a:cubicBezTo>
                  <a:pt x="12208" y="748"/>
                  <a:pt x="10980" y="1"/>
                  <a:pt x="964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5D74"/>
              </a:solidFill>
            </a:endParaRPr>
          </a:p>
        </p:txBody>
      </p:sp>
      <p:grpSp>
        <p:nvGrpSpPr>
          <p:cNvPr id="1580" name="Google Shape;8218;p124"/>
          <p:cNvGrpSpPr/>
          <p:nvPr/>
        </p:nvGrpSpPr>
        <p:grpSpPr>
          <a:xfrm>
            <a:off x="2514600" y="4171950"/>
            <a:ext cx="396937" cy="450470"/>
            <a:chOff x="-17149475" y="3309200"/>
            <a:chExt cx="268600" cy="304825"/>
          </a:xfrm>
        </p:grpSpPr>
        <p:sp>
          <p:nvSpPr>
            <p:cNvPr id="1581" name="Google Shape;8219;p124"/>
            <p:cNvSpPr/>
            <p:nvPr/>
          </p:nvSpPr>
          <p:spPr>
            <a:xfrm>
              <a:off x="-17021100" y="3309200"/>
              <a:ext cx="102425" cy="72475"/>
            </a:xfrm>
            <a:custGeom>
              <a:avLst/>
              <a:gdLst/>
              <a:ahLst/>
              <a:cxnLst/>
              <a:rect l="l" t="t" r="r" b="b"/>
              <a:pathLst>
                <a:path w="4097" h="2899" extrusionOk="0">
                  <a:moveTo>
                    <a:pt x="1639" y="0"/>
                  </a:moveTo>
                  <a:cubicBezTo>
                    <a:pt x="914" y="0"/>
                    <a:pt x="284" y="441"/>
                    <a:pt x="1" y="1071"/>
                  </a:cubicBezTo>
                  <a:cubicBezTo>
                    <a:pt x="631" y="1418"/>
                    <a:pt x="1103" y="2111"/>
                    <a:pt x="1230" y="2898"/>
                  </a:cubicBezTo>
                  <a:cubicBezTo>
                    <a:pt x="1356" y="2867"/>
                    <a:pt x="1482" y="2835"/>
                    <a:pt x="1639" y="2835"/>
                  </a:cubicBezTo>
                  <a:cubicBezTo>
                    <a:pt x="2994" y="2835"/>
                    <a:pt x="4096" y="1733"/>
                    <a:pt x="4096" y="347"/>
                  </a:cubicBezTo>
                  <a:cubicBezTo>
                    <a:pt x="4096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2" name="Google Shape;8220;p124"/>
            <p:cNvSpPr/>
            <p:nvPr/>
          </p:nvSpPr>
          <p:spPr>
            <a:xfrm>
              <a:off x="-17149475" y="3346200"/>
              <a:ext cx="268600" cy="267825"/>
            </a:xfrm>
            <a:custGeom>
              <a:avLst/>
              <a:gdLst/>
              <a:ahLst/>
              <a:cxnLst/>
              <a:rect l="l" t="t" r="r" b="b"/>
              <a:pathLst>
                <a:path w="10744" h="10713" extrusionOk="0">
                  <a:moveTo>
                    <a:pt x="3939" y="1"/>
                  </a:moveTo>
                  <a:cubicBezTo>
                    <a:pt x="3718" y="1"/>
                    <a:pt x="3561" y="158"/>
                    <a:pt x="3561" y="379"/>
                  </a:cubicBezTo>
                  <a:cubicBezTo>
                    <a:pt x="3561" y="568"/>
                    <a:pt x="3718" y="725"/>
                    <a:pt x="3939" y="725"/>
                  </a:cubicBezTo>
                  <a:cubicBezTo>
                    <a:pt x="4506" y="725"/>
                    <a:pt x="4978" y="1198"/>
                    <a:pt x="4978" y="1797"/>
                  </a:cubicBezTo>
                  <a:lnTo>
                    <a:pt x="4978" y="2364"/>
                  </a:lnTo>
                  <a:cubicBezTo>
                    <a:pt x="4569" y="2206"/>
                    <a:pt x="4096" y="2143"/>
                    <a:pt x="3592" y="2143"/>
                  </a:cubicBezTo>
                  <a:cubicBezTo>
                    <a:pt x="1418" y="2143"/>
                    <a:pt x="1" y="3561"/>
                    <a:pt x="1" y="5735"/>
                  </a:cubicBezTo>
                  <a:cubicBezTo>
                    <a:pt x="1" y="8034"/>
                    <a:pt x="1576" y="10712"/>
                    <a:pt x="3592" y="10712"/>
                  </a:cubicBezTo>
                  <a:cubicBezTo>
                    <a:pt x="3813" y="10712"/>
                    <a:pt x="4002" y="10681"/>
                    <a:pt x="4254" y="10649"/>
                  </a:cubicBezTo>
                  <a:cubicBezTo>
                    <a:pt x="4632" y="10523"/>
                    <a:pt x="5002" y="10460"/>
                    <a:pt x="5372" y="10460"/>
                  </a:cubicBezTo>
                  <a:cubicBezTo>
                    <a:pt x="5742" y="10460"/>
                    <a:pt x="6112" y="10523"/>
                    <a:pt x="6491" y="10649"/>
                  </a:cubicBezTo>
                  <a:cubicBezTo>
                    <a:pt x="6680" y="10712"/>
                    <a:pt x="6932" y="10712"/>
                    <a:pt x="7152" y="10712"/>
                  </a:cubicBezTo>
                  <a:cubicBezTo>
                    <a:pt x="9168" y="10712"/>
                    <a:pt x="10744" y="8034"/>
                    <a:pt x="10744" y="5735"/>
                  </a:cubicBezTo>
                  <a:cubicBezTo>
                    <a:pt x="10649" y="3529"/>
                    <a:pt x="9294" y="2143"/>
                    <a:pt x="7121" y="2143"/>
                  </a:cubicBezTo>
                  <a:cubicBezTo>
                    <a:pt x="6617" y="2143"/>
                    <a:pt x="6144" y="2206"/>
                    <a:pt x="5703" y="2364"/>
                  </a:cubicBezTo>
                  <a:lnTo>
                    <a:pt x="5703" y="1797"/>
                  </a:lnTo>
                  <a:cubicBezTo>
                    <a:pt x="5703" y="788"/>
                    <a:pt x="4915" y="1"/>
                    <a:pt x="39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583" name="Google Shape;5875;p119"/>
          <p:cNvSpPr/>
          <p:nvPr/>
        </p:nvSpPr>
        <p:spPr>
          <a:xfrm>
            <a:off x="609600" y="3867150"/>
            <a:ext cx="339253" cy="299542"/>
          </a:xfrm>
          <a:custGeom>
            <a:avLst/>
            <a:gdLst/>
            <a:ahLst/>
            <a:cxnLst/>
            <a:rect l="l" t="t" r="r" b="b"/>
            <a:pathLst>
              <a:path w="19273" h="17017" extrusionOk="0">
                <a:moveTo>
                  <a:pt x="5119" y="1"/>
                </a:moveTo>
                <a:cubicBezTo>
                  <a:pt x="2198" y="1"/>
                  <a:pt x="0" y="2389"/>
                  <a:pt x="0" y="5554"/>
                </a:cubicBezTo>
                <a:cubicBezTo>
                  <a:pt x="0" y="8974"/>
                  <a:pt x="2744" y="11311"/>
                  <a:pt x="6902" y="14855"/>
                </a:cubicBezTo>
                <a:cubicBezTo>
                  <a:pt x="7607" y="15458"/>
                  <a:pt x="8408" y="16138"/>
                  <a:pt x="9239" y="16867"/>
                </a:cubicBezTo>
                <a:cubicBezTo>
                  <a:pt x="9352" y="16966"/>
                  <a:pt x="9493" y="17016"/>
                  <a:pt x="9635" y="17016"/>
                </a:cubicBezTo>
                <a:cubicBezTo>
                  <a:pt x="9776" y="17016"/>
                  <a:pt x="9918" y="16966"/>
                  <a:pt x="10031" y="16867"/>
                </a:cubicBezTo>
                <a:cubicBezTo>
                  <a:pt x="10862" y="16138"/>
                  <a:pt x="11663" y="15458"/>
                  <a:pt x="12370" y="14855"/>
                </a:cubicBezTo>
                <a:cubicBezTo>
                  <a:pt x="16526" y="11314"/>
                  <a:pt x="19272" y="8974"/>
                  <a:pt x="19272" y="5554"/>
                </a:cubicBezTo>
                <a:cubicBezTo>
                  <a:pt x="19272" y="2389"/>
                  <a:pt x="17071" y="1"/>
                  <a:pt x="14153" y="1"/>
                </a:cubicBezTo>
                <a:cubicBezTo>
                  <a:pt x="13105" y="1"/>
                  <a:pt x="12148" y="332"/>
                  <a:pt x="11301" y="986"/>
                </a:cubicBezTo>
                <a:cubicBezTo>
                  <a:pt x="10491" y="1612"/>
                  <a:pt x="9952" y="2410"/>
                  <a:pt x="9636" y="2991"/>
                </a:cubicBezTo>
                <a:cubicBezTo>
                  <a:pt x="9317" y="2410"/>
                  <a:pt x="8778" y="1612"/>
                  <a:pt x="7968" y="986"/>
                </a:cubicBezTo>
                <a:cubicBezTo>
                  <a:pt x="7122" y="332"/>
                  <a:pt x="6164" y="1"/>
                  <a:pt x="511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5D74"/>
              </a:solidFill>
            </a:endParaRPr>
          </a:p>
        </p:txBody>
      </p:sp>
      <p:grpSp>
        <p:nvGrpSpPr>
          <p:cNvPr id="1584" name="Google Shape;5889;p119"/>
          <p:cNvGrpSpPr/>
          <p:nvPr/>
        </p:nvGrpSpPr>
        <p:grpSpPr>
          <a:xfrm>
            <a:off x="1295400" y="3562350"/>
            <a:ext cx="318042" cy="339253"/>
            <a:chOff x="914900" y="3806450"/>
            <a:chExt cx="451700" cy="481825"/>
          </a:xfrm>
        </p:grpSpPr>
        <p:sp>
          <p:nvSpPr>
            <p:cNvPr id="1585" name="Google Shape;5890;p119"/>
            <p:cNvSpPr/>
            <p:nvPr/>
          </p:nvSpPr>
          <p:spPr>
            <a:xfrm>
              <a:off x="914900" y="4174425"/>
              <a:ext cx="423400" cy="113850"/>
            </a:xfrm>
            <a:custGeom>
              <a:avLst/>
              <a:gdLst/>
              <a:ahLst/>
              <a:cxnLst/>
              <a:rect l="l" t="t" r="r" b="b"/>
              <a:pathLst>
                <a:path w="16936" h="4554" extrusionOk="0">
                  <a:moveTo>
                    <a:pt x="564" y="0"/>
                  </a:moveTo>
                  <a:cubicBezTo>
                    <a:pt x="250" y="0"/>
                    <a:pt x="0" y="250"/>
                    <a:pt x="0" y="563"/>
                  </a:cubicBezTo>
                  <a:cubicBezTo>
                    <a:pt x="0" y="877"/>
                    <a:pt x="250" y="1130"/>
                    <a:pt x="564" y="1130"/>
                  </a:cubicBezTo>
                  <a:lnTo>
                    <a:pt x="2259" y="1130"/>
                  </a:lnTo>
                  <a:lnTo>
                    <a:pt x="2259" y="2861"/>
                  </a:lnTo>
                  <a:cubicBezTo>
                    <a:pt x="2259" y="3795"/>
                    <a:pt x="3015" y="4553"/>
                    <a:pt x="3951" y="4553"/>
                  </a:cubicBezTo>
                  <a:cubicBezTo>
                    <a:pt x="4264" y="4553"/>
                    <a:pt x="4517" y="4300"/>
                    <a:pt x="4517" y="3990"/>
                  </a:cubicBezTo>
                  <a:lnTo>
                    <a:pt x="4517" y="1130"/>
                  </a:lnTo>
                  <a:lnTo>
                    <a:pt x="5646" y="1130"/>
                  </a:lnTo>
                  <a:lnTo>
                    <a:pt x="5646" y="1693"/>
                  </a:lnTo>
                  <a:cubicBezTo>
                    <a:pt x="5646" y="2629"/>
                    <a:pt x="6402" y="3424"/>
                    <a:pt x="7339" y="3424"/>
                  </a:cubicBezTo>
                  <a:cubicBezTo>
                    <a:pt x="7652" y="3424"/>
                    <a:pt x="7905" y="3171"/>
                    <a:pt x="7905" y="2861"/>
                  </a:cubicBezTo>
                  <a:lnTo>
                    <a:pt x="7905" y="1130"/>
                  </a:lnTo>
                  <a:lnTo>
                    <a:pt x="9034" y="1130"/>
                  </a:lnTo>
                  <a:lnTo>
                    <a:pt x="9034" y="3990"/>
                  </a:lnTo>
                  <a:cubicBezTo>
                    <a:pt x="9034" y="4300"/>
                    <a:pt x="9284" y="4553"/>
                    <a:pt x="9597" y="4553"/>
                  </a:cubicBezTo>
                  <a:cubicBezTo>
                    <a:pt x="9910" y="4553"/>
                    <a:pt x="10163" y="4300"/>
                    <a:pt x="10163" y="3990"/>
                  </a:cubicBezTo>
                  <a:lnTo>
                    <a:pt x="10163" y="1130"/>
                  </a:lnTo>
                  <a:lnTo>
                    <a:pt x="16373" y="1130"/>
                  </a:lnTo>
                  <a:cubicBezTo>
                    <a:pt x="16686" y="1130"/>
                    <a:pt x="16936" y="877"/>
                    <a:pt x="16936" y="563"/>
                  </a:cubicBezTo>
                  <a:cubicBezTo>
                    <a:pt x="16936" y="250"/>
                    <a:pt x="16686" y="0"/>
                    <a:pt x="163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586" name="Google Shape;5891;p119"/>
            <p:cNvSpPr/>
            <p:nvPr/>
          </p:nvSpPr>
          <p:spPr>
            <a:xfrm>
              <a:off x="971350" y="3806450"/>
              <a:ext cx="254100" cy="339775"/>
            </a:xfrm>
            <a:custGeom>
              <a:avLst/>
              <a:gdLst/>
              <a:ahLst/>
              <a:cxnLst/>
              <a:rect l="l" t="t" r="r" b="b"/>
              <a:pathLst>
                <a:path w="10164" h="13591" extrusionOk="0">
                  <a:moveTo>
                    <a:pt x="7563" y="2032"/>
                  </a:moveTo>
                  <a:cubicBezTo>
                    <a:pt x="7853" y="2032"/>
                    <a:pt x="8131" y="2256"/>
                    <a:pt x="8131" y="2596"/>
                  </a:cubicBezTo>
                  <a:cubicBezTo>
                    <a:pt x="8131" y="2937"/>
                    <a:pt x="7852" y="3163"/>
                    <a:pt x="7562" y="3163"/>
                  </a:cubicBezTo>
                  <a:cubicBezTo>
                    <a:pt x="7423" y="3163"/>
                    <a:pt x="7282" y="3111"/>
                    <a:pt x="7168" y="2997"/>
                  </a:cubicBezTo>
                  <a:cubicBezTo>
                    <a:pt x="6945" y="2777"/>
                    <a:pt x="6945" y="2418"/>
                    <a:pt x="7168" y="2199"/>
                  </a:cubicBezTo>
                  <a:cubicBezTo>
                    <a:pt x="7283" y="2083"/>
                    <a:pt x="7425" y="2032"/>
                    <a:pt x="7563" y="2032"/>
                  </a:cubicBezTo>
                  <a:close/>
                  <a:moveTo>
                    <a:pt x="7339" y="0"/>
                  </a:moveTo>
                  <a:cubicBezTo>
                    <a:pt x="5412" y="0"/>
                    <a:pt x="3759" y="1087"/>
                    <a:pt x="2901" y="2668"/>
                  </a:cubicBezTo>
                  <a:cubicBezTo>
                    <a:pt x="2852" y="2674"/>
                    <a:pt x="2804" y="2686"/>
                    <a:pt x="2762" y="2704"/>
                  </a:cubicBezTo>
                  <a:cubicBezTo>
                    <a:pt x="2602" y="2782"/>
                    <a:pt x="2431" y="2819"/>
                    <a:pt x="2260" y="2819"/>
                  </a:cubicBezTo>
                  <a:cubicBezTo>
                    <a:pt x="1967" y="2819"/>
                    <a:pt x="1678" y="2707"/>
                    <a:pt x="1458" y="2494"/>
                  </a:cubicBezTo>
                  <a:cubicBezTo>
                    <a:pt x="1247" y="2280"/>
                    <a:pt x="1127" y="1994"/>
                    <a:pt x="1130" y="1696"/>
                  </a:cubicBezTo>
                  <a:cubicBezTo>
                    <a:pt x="1130" y="1395"/>
                    <a:pt x="1247" y="1178"/>
                    <a:pt x="1458" y="964"/>
                  </a:cubicBezTo>
                  <a:cubicBezTo>
                    <a:pt x="1681" y="744"/>
                    <a:pt x="1681" y="386"/>
                    <a:pt x="1458" y="166"/>
                  </a:cubicBezTo>
                  <a:cubicBezTo>
                    <a:pt x="1348" y="56"/>
                    <a:pt x="1204" y="1"/>
                    <a:pt x="1059" y="1"/>
                  </a:cubicBezTo>
                  <a:cubicBezTo>
                    <a:pt x="915" y="1"/>
                    <a:pt x="770" y="56"/>
                    <a:pt x="660" y="166"/>
                  </a:cubicBezTo>
                  <a:cubicBezTo>
                    <a:pt x="236" y="594"/>
                    <a:pt x="1" y="1093"/>
                    <a:pt x="1" y="1696"/>
                  </a:cubicBezTo>
                  <a:cubicBezTo>
                    <a:pt x="1" y="2942"/>
                    <a:pt x="1010" y="3954"/>
                    <a:pt x="2259" y="3954"/>
                  </a:cubicBezTo>
                  <a:cubicBezTo>
                    <a:pt x="2307" y="3954"/>
                    <a:pt x="2353" y="3939"/>
                    <a:pt x="2401" y="3936"/>
                  </a:cubicBezTo>
                  <a:lnTo>
                    <a:pt x="2401" y="3936"/>
                  </a:lnTo>
                  <a:cubicBezTo>
                    <a:pt x="2319" y="4282"/>
                    <a:pt x="2274" y="4635"/>
                    <a:pt x="2265" y="4990"/>
                  </a:cubicBezTo>
                  <a:cubicBezTo>
                    <a:pt x="2976" y="4680"/>
                    <a:pt x="3741" y="4517"/>
                    <a:pt x="4518" y="4517"/>
                  </a:cubicBezTo>
                  <a:lnTo>
                    <a:pt x="5081" y="4517"/>
                  </a:lnTo>
                  <a:cubicBezTo>
                    <a:pt x="6017" y="4517"/>
                    <a:pt x="6773" y="5276"/>
                    <a:pt x="6776" y="6213"/>
                  </a:cubicBezTo>
                  <a:lnTo>
                    <a:pt x="6776" y="9073"/>
                  </a:lnTo>
                  <a:cubicBezTo>
                    <a:pt x="6776" y="10925"/>
                    <a:pt x="5864" y="12557"/>
                    <a:pt x="4482" y="13590"/>
                  </a:cubicBezTo>
                  <a:lnTo>
                    <a:pt x="6210" y="13590"/>
                  </a:lnTo>
                  <a:cubicBezTo>
                    <a:pt x="8393" y="13590"/>
                    <a:pt x="10164" y="11820"/>
                    <a:pt x="10164" y="9636"/>
                  </a:cubicBezTo>
                  <a:lnTo>
                    <a:pt x="101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587" name="Google Shape;5892;p119"/>
            <p:cNvSpPr/>
            <p:nvPr/>
          </p:nvSpPr>
          <p:spPr>
            <a:xfrm>
              <a:off x="971350" y="3947600"/>
              <a:ext cx="141175" cy="198625"/>
            </a:xfrm>
            <a:custGeom>
              <a:avLst/>
              <a:gdLst/>
              <a:ahLst/>
              <a:cxnLst/>
              <a:rect l="l" t="t" r="r" b="b"/>
              <a:pathLst>
                <a:path w="5647" h="7945" extrusionOk="0">
                  <a:moveTo>
                    <a:pt x="4518" y="0"/>
                  </a:moveTo>
                  <a:cubicBezTo>
                    <a:pt x="2021" y="0"/>
                    <a:pt x="1" y="2060"/>
                    <a:pt x="1" y="4556"/>
                  </a:cubicBezTo>
                  <a:lnTo>
                    <a:pt x="1" y="6815"/>
                  </a:lnTo>
                  <a:cubicBezTo>
                    <a:pt x="934" y="6812"/>
                    <a:pt x="1693" y="6056"/>
                    <a:pt x="1693" y="5120"/>
                  </a:cubicBezTo>
                  <a:cubicBezTo>
                    <a:pt x="1693" y="4806"/>
                    <a:pt x="1946" y="4556"/>
                    <a:pt x="2259" y="4556"/>
                  </a:cubicBezTo>
                  <a:cubicBezTo>
                    <a:pt x="2569" y="4556"/>
                    <a:pt x="2822" y="4806"/>
                    <a:pt x="2822" y="5120"/>
                  </a:cubicBezTo>
                  <a:cubicBezTo>
                    <a:pt x="2822" y="6547"/>
                    <a:pt x="1753" y="7718"/>
                    <a:pt x="377" y="7905"/>
                  </a:cubicBezTo>
                  <a:cubicBezTo>
                    <a:pt x="434" y="7929"/>
                    <a:pt x="501" y="7941"/>
                    <a:pt x="564" y="7944"/>
                  </a:cubicBezTo>
                  <a:lnTo>
                    <a:pt x="1130" y="7944"/>
                  </a:lnTo>
                  <a:cubicBezTo>
                    <a:pt x="3623" y="7944"/>
                    <a:pt x="5647" y="5921"/>
                    <a:pt x="5647" y="3427"/>
                  </a:cubicBezTo>
                  <a:lnTo>
                    <a:pt x="5647" y="567"/>
                  </a:lnTo>
                  <a:cubicBezTo>
                    <a:pt x="5647" y="253"/>
                    <a:pt x="5394" y="0"/>
                    <a:pt x="5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588" name="Google Shape;5893;p119"/>
            <p:cNvSpPr/>
            <p:nvPr/>
          </p:nvSpPr>
          <p:spPr>
            <a:xfrm>
              <a:off x="1253675" y="3806450"/>
              <a:ext cx="112925" cy="90350"/>
            </a:xfrm>
            <a:custGeom>
              <a:avLst/>
              <a:gdLst/>
              <a:ahLst/>
              <a:cxnLst/>
              <a:rect l="l" t="t" r="r" b="b"/>
              <a:pathLst>
                <a:path w="4517" h="3614" extrusionOk="0">
                  <a:moveTo>
                    <a:pt x="0" y="0"/>
                  </a:moveTo>
                  <a:lnTo>
                    <a:pt x="0" y="1696"/>
                  </a:lnTo>
                  <a:cubicBezTo>
                    <a:pt x="142" y="1685"/>
                    <a:pt x="428" y="1669"/>
                    <a:pt x="771" y="1669"/>
                  </a:cubicBezTo>
                  <a:cubicBezTo>
                    <a:pt x="1415" y="1669"/>
                    <a:pt x="2264" y="1726"/>
                    <a:pt x="2749" y="1988"/>
                  </a:cubicBezTo>
                  <a:cubicBezTo>
                    <a:pt x="3355" y="2313"/>
                    <a:pt x="4062" y="3078"/>
                    <a:pt x="4517" y="3614"/>
                  </a:cubicBezTo>
                  <a:lnTo>
                    <a:pt x="4517" y="2259"/>
                  </a:lnTo>
                  <a:cubicBezTo>
                    <a:pt x="4517" y="1012"/>
                    <a:pt x="3505" y="0"/>
                    <a:pt x="22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589" name="Google Shape;5894;p119"/>
            <p:cNvSpPr/>
            <p:nvPr/>
          </p:nvSpPr>
          <p:spPr>
            <a:xfrm>
              <a:off x="1253600" y="3876425"/>
              <a:ext cx="95025" cy="42975"/>
            </a:xfrm>
            <a:custGeom>
              <a:avLst/>
              <a:gdLst/>
              <a:ahLst/>
              <a:cxnLst/>
              <a:rect l="l" t="t" r="r" b="b"/>
              <a:pathLst>
                <a:path w="3801" h="1719" extrusionOk="0">
                  <a:moveTo>
                    <a:pt x="726" y="0"/>
                  </a:moveTo>
                  <a:cubicBezTo>
                    <a:pt x="478" y="0"/>
                    <a:pt x="239" y="9"/>
                    <a:pt x="42" y="23"/>
                  </a:cubicBezTo>
                  <a:lnTo>
                    <a:pt x="0" y="23"/>
                  </a:lnTo>
                  <a:lnTo>
                    <a:pt x="3" y="1718"/>
                  </a:lnTo>
                  <a:lnTo>
                    <a:pt x="3800" y="1718"/>
                  </a:lnTo>
                  <a:cubicBezTo>
                    <a:pt x="3379" y="1203"/>
                    <a:pt x="2692" y="438"/>
                    <a:pt x="2219" y="182"/>
                  </a:cubicBezTo>
                  <a:cubicBezTo>
                    <a:pt x="1969" y="49"/>
                    <a:pt x="1321" y="0"/>
                    <a:pt x="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1590" name="Google Shape;6066;p120"/>
          <p:cNvGrpSpPr/>
          <p:nvPr/>
        </p:nvGrpSpPr>
        <p:grpSpPr>
          <a:xfrm>
            <a:off x="2438400" y="3562350"/>
            <a:ext cx="358640" cy="363226"/>
            <a:chOff x="-42617300" y="3587775"/>
            <a:chExt cx="306950" cy="310875"/>
          </a:xfrm>
        </p:grpSpPr>
        <p:sp>
          <p:nvSpPr>
            <p:cNvPr id="1591" name="Google Shape;6067;p120"/>
            <p:cNvSpPr/>
            <p:nvPr/>
          </p:nvSpPr>
          <p:spPr>
            <a:xfrm>
              <a:off x="-42617300" y="3587775"/>
              <a:ext cx="306950" cy="310875"/>
            </a:xfrm>
            <a:custGeom>
              <a:avLst/>
              <a:gdLst/>
              <a:ahLst/>
              <a:cxnLst/>
              <a:rect l="l" t="t" r="r" b="b"/>
              <a:pathLst>
                <a:path w="12278" h="12435" extrusionOk="0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2" name="Google Shape;6068;p120"/>
            <p:cNvSpPr/>
            <p:nvPr/>
          </p:nvSpPr>
          <p:spPr>
            <a:xfrm>
              <a:off x="-42500725" y="3712425"/>
              <a:ext cx="63025" cy="62275"/>
            </a:xfrm>
            <a:custGeom>
              <a:avLst/>
              <a:gdLst/>
              <a:ahLst/>
              <a:cxnLst/>
              <a:rect l="l" t="t" r="r" b="b"/>
              <a:pathLst>
                <a:path w="2521" h="2491" extrusionOk="0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593" name="Google Shape;6059;p120"/>
          <p:cNvSpPr/>
          <p:nvPr/>
        </p:nvSpPr>
        <p:spPr>
          <a:xfrm>
            <a:off x="1763554" y="3801114"/>
            <a:ext cx="363548" cy="370909"/>
          </a:xfrm>
          <a:custGeom>
            <a:avLst/>
            <a:gdLst/>
            <a:ahLst/>
            <a:cxnLst/>
            <a:rect l="l" t="t" r="r" b="b"/>
            <a:pathLst>
              <a:path w="12446" h="12698" extrusionOk="0">
                <a:moveTo>
                  <a:pt x="6239" y="1"/>
                </a:moveTo>
                <a:cubicBezTo>
                  <a:pt x="5105" y="1"/>
                  <a:pt x="4191" y="915"/>
                  <a:pt x="4159" y="2112"/>
                </a:cubicBezTo>
                <a:cubicBezTo>
                  <a:pt x="4159" y="3088"/>
                  <a:pt x="4852" y="3939"/>
                  <a:pt x="5798" y="4097"/>
                </a:cubicBezTo>
                <a:lnTo>
                  <a:pt x="5798" y="5294"/>
                </a:lnTo>
                <a:cubicBezTo>
                  <a:pt x="4852" y="5483"/>
                  <a:pt x="4159" y="6333"/>
                  <a:pt x="4159" y="7310"/>
                </a:cubicBezTo>
                <a:cubicBezTo>
                  <a:pt x="4159" y="7657"/>
                  <a:pt x="4222" y="7972"/>
                  <a:pt x="4380" y="8255"/>
                </a:cubicBezTo>
                <a:lnTo>
                  <a:pt x="3403" y="9043"/>
                </a:lnTo>
                <a:cubicBezTo>
                  <a:pt x="3057" y="8728"/>
                  <a:pt x="2584" y="8570"/>
                  <a:pt x="2112" y="8570"/>
                </a:cubicBezTo>
                <a:cubicBezTo>
                  <a:pt x="946" y="8602"/>
                  <a:pt x="1" y="9515"/>
                  <a:pt x="1" y="10650"/>
                </a:cubicBezTo>
                <a:cubicBezTo>
                  <a:pt x="1" y="11784"/>
                  <a:pt x="946" y="12697"/>
                  <a:pt x="2112" y="12697"/>
                </a:cubicBezTo>
                <a:cubicBezTo>
                  <a:pt x="3246" y="12697"/>
                  <a:pt x="4128" y="11752"/>
                  <a:pt x="4191" y="10650"/>
                </a:cubicBezTo>
                <a:cubicBezTo>
                  <a:pt x="4191" y="10303"/>
                  <a:pt x="4096" y="9988"/>
                  <a:pt x="3939" y="9704"/>
                </a:cubicBezTo>
                <a:lnTo>
                  <a:pt x="4947" y="8917"/>
                </a:lnTo>
                <a:cubicBezTo>
                  <a:pt x="5294" y="9232"/>
                  <a:pt x="5766" y="9389"/>
                  <a:pt x="6239" y="9389"/>
                </a:cubicBezTo>
                <a:cubicBezTo>
                  <a:pt x="6743" y="9389"/>
                  <a:pt x="7184" y="9200"/>
                  <a:pt x="7530" y="8917"/>
                </a:cubicBezTo>
                <a:lnTo>
                  <a:pt x="8507" y="9704"/>
                </a:lnTo>
                <a:cubicBezTo>
                  <a:pt x="8350" y="9988"/>
                  <a:pt x="8287" y="10303"/>
                  <a:pt x="8287" y="10650"/>
                </a:cubicBezTo>
                <a:cubicBezTo>
                  <a:pt x="8287" y="11784"/>
                  <a:pt x="9232" y="12697"/>
                  <a:pt x="10366" y="12697"/>
                </a:cubicBezTo>
                <a:cubicBezTo>
                  <a:pt x="11500" y="12697"/>
                  <a:pt x="12414" y="11752"/>
                  <a:pt x="12445" y="10650"/>
                </a:cubicBezTo>
                <a:cubicBezTo>
                  <a:pt x="12445" y="9515"/>
                  <a:pt x="11563" y="8602"/>
                  <a:pt x="10366" y="8570"/>
                </a:cubicBezTo>
                <a:cubicBezTo>
                  <a:pt x="9862" y="8570"/>
                  <a:pt x="9421" y="8759"/>
                  <a:pt x="9074" y="9043"/>
                </a:cubicBezTo>
                <a:lnTo>
                  <a:pt x="8097" y="8255"/>
                </a:lnTo>
                <a:cubicBezTo>
                  <a:pt x="8255" y="7972"/>
                  <a:pt x="8318" y="7657"/>
                  <a:pt x="8318" y="7310"/>
                </a:cubicBezTo>
                <a:cubicBezTo>
                  <a:pt x="8318" y="6333"/>
                  <a:pt x="7625" y="5451"/>
                  <a:pt x="6680" y="5294"/>
                </a:cubicBezTo>
                <a:lnTo>
                  <a:pt x="6680" y="4097"/>
                </a:lnTo>
                <a:cubicBezTo>
                  <a:pt x="7625" y="3908"/>
                  <a:pt x="8318" y="3088"/>
                  <a:pt x="8318" y="2112"/>
                </a:cubicBezTo>
                <a:cubicBezTo>
                  <a:pt x="8318" y="946"/>
                  <a:pt x="7404" y="64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594" name="Google Shape;6224;p120"/>
          <p:cNvGrpSpPr/>
          <p:nvPr/>
        </p:nvGrpSpPr>
        <p:grpSpPr>
          <a:xfrm>
            <a:off x="381000" y="4324350"/>
            <a:ext cx="289039" cy="352833"/>
            <a:chOff x="-24694925" y="3518700"/>
            <a:chExt cx="242625" cy="296175"/>
          </a:xfrm>
        </p:grpSpPr>
        <p:sp>
          <p:nvSpPr>
            <p:cNvPr id="1595" name="Google Shape;6225;p120"/>
            <p:cNvSpPr/>
            <p:nvPr/>
          </p:nvSpPr>
          <p:spPr>
            <a:xfrm>
              <a:off x="-24694925" y="3572250"/>
              <a:ext cx="104000" cy="112650"/>
            </a:xfrm>
            <a:custGeom>
              <a:avLst/>
              <a:gdLst/>
              <a:ahLst/>
              <a:cxnLst/>
              <a:rect l="l" t="t" r="r" b="b"/>
              <a:pathLst>
                <a:path w="4160" h="4506" extrusionOk="0">
                  <a:moveTo>
                    <a:pt x="2080" y="1"/>
                  </a:moveTo>
                  <a:cubicBezTo>
                    <a:pt x="946" y="1"/>
                    <a:pt x="1" y="946"/>
                    <a:pt x="1" y="2080"/>
                  </a:cubicBezTo>
                  <a:lnTo>
                    <a:pt x="1" y="4506"/>
                  </a:lnTo>
                  <a:lnTo>
                    <a:pt x="4160" y="4506"/>
                  </a:lnTo>
                  <a:lnTo>
                    <a:pt x="4160" y="2080"/>
                  </a:lnTo>
                  <a:cubicBezTo>
                    <a:pt x="4160" y="946"/>
                    <a:pt x="3214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6" name="Google Shape;6226;p120"/>
            <p:cNvSpPr/>
            <p:nvPr/>
          </p:nvSpPr>
          <p:spPr>
            <a:xfrm>
              <a:off x="-24556300" y="3648650"/>
              <a:ext cx="104000" cy="113450"/>
            </a:xfrm>
            <a:custGeom>
              <a:avLst/>
              <a:gdLst/>
              <a:ahLst/>
              <a:cxnLst/>
              <a:rect l="l" t="t" r="r" b="b"/>
              <a:pathLst>
                <a:path w="4160" h="4538" extrusionOk="0">
                  <a:moveTo>
                    <a:pt x="1" y="1"/>
                  </a:moveTo>
                  <a:lnTo>
                    <a:pt x="1" y="2458"/>
                  </a:lnTo>
                  <a:cubicBezTo>
                    <a:pt x="1" y="3592"/>
                    <a:pt x="946" y="4537"/>
                    <a:pt x="2080" y="4537"/>
                  </a:cubicBezTo>
                  <a:cubicBezTo>
                    <a:pt x="3246" y="4537"/>
                    <a:pt x="4160" y="3592"/>
                    <a:pt x="4160" y="2458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7" name="Google Shape;6227;p120"/>
            <p:cNvSpPr/>
            <p:nvPr/>
          </p:nvSpPr>
          <p:spPr>
            <a:xfrm>
              <a:off x="-24694925" y="3702200"/>
              <a:ext cx="104000" cy="112675"/>
            </a:xfrm>
            <a:custGeom>
              <a:avLst/>
              <a:gdLst/>
              <a:ahLst/>
              <a:cxnLst/>
              <a:rect l="l" t="t" r="r" b="b"/>
              <a:pathLst>
                <a:path w="4160" h="4507" extrusionOk="0">
                  <a:moveTo>
                    <a:pt x="1734" y="694"/>
                  </a:moveTo>
                  <a:cubicBezTo>
                    <a:pt x="1923" y="694"/>
                    <a:pt x="2080" y="852"/>
                    <a:pt x="2080" y="1041"/>
                  </a:cubicBezTo>
                  <a:lnTo>
                    <a:pt x="2080" y="2427"/>
                  </a:lnTo>
                  <a:cubicBezTo>
                    <a:pt x="2269" y="2427"/>
                    <a:pt x="2427" y="2584"/>
                    <a:pt x="2427" y="2773"/>
                  </a:cubicBezTo>
                  <a:cubicBezTo>
                    <a:pt x="2427" y="2962"/>
                    <a:pt x="2269" y="3120"/>
                    <a:pt x="2080" y="3120"/>
                  </a:cubicBezTo>
                  <a:cubicBezTo>
                    <a:pt x="1702" y="3120"/>
                    <a:pt x="1356" y="2805"/>
                    <a:pt x="1356" y="2427"/>
                  </a:cubicBezTo>
                  <a:lnTo>
                    <a:pt x="1356" y="1041"/>
                  </a:lnTo>
                  <a:cubicBezTo>
                    <a:pt x="1356" y="852"/>
                    <a:pt x="1513" y="694"/>
                    <a:pt x="1734" y="694"/>
                  </a:cubicBezTo>
                  <a:close/>
                  <a:moveTo>
                    <a:pt x="1" y="1"/>
                  </a:moveTo>
                  <a:lnTo>
                    <a:pt x="1" y="2427"/>
                  </a:lnTo>
                  <a:cubicBezTo>
                    <a:pt x="1" y="3561"/>
                    <a:pt x="946" y="4506"/>
                    <a:pt x="2080" y="4506"/>
                  </a:cubicBezTo>
                  <a:cubicBezTo>
                    <a:pt x="3214" y="4506"/>
                    <a:pt x="4160" y="3561"/>
                    <a:pt x="4160" y="2427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8" name="Google Shape;6228;p120"/>
            <p:cNvSpPr/>
            <p:nvPr/>
          </p:nvSpPr>
          <p:spPr>
            <a:xfrm>
              <a:off x="-24556300" y="3518700"/>
              <a:ext cx="104000" cy="113425"/>
            </a:xfrm>
            <a:custGeom>
              <a:avLst/>
              <a:gdLst/>
              <a:ahLst/>
              <a:cxnLst/>
              <a:rect l="l" t="t" r="r" b="b"/>
              <a:pathLst>
                <a:path w="4160" h="4537" extrusionOk="0">
                  <a:moveTo>
                    <a:pt x="2049" y="1387"/>
                  </a:moveTo>
                  <a:cubicBezTo>
                    <a:pt x="2427" y="1387"/>
                    <a:pt x="2742" y="1702"/>
                    <a:pt x="2742" y="2080"/>
                  </a:cubicBezTo>
                  <a:lnTo>
                    <a:pt x="2742" y="3466"/>
                  </a:lnTo>
                  <a:cubicBezTo>
                    <a:pt x="2742" y="3655"/>
                    <a:pt x="2584" y="3812"/>
                    <a:pt x="2395" y="3812"/>
                  </a:cubicBezTo>
                  <a:cubicBezTo>
                    <a:pt x="2206" y="3812"/>
                    <a:pt x="2049" y="3655"/>
                    <a:pt x="2049" y="3466"/>
                  </a:cubicBezTo>
                  <a:lnTo>
                    <a:pt x="2049" y="2080"/>
                  </a:lnTo>
                  <a:cubicBezTo>
                    <a:pt x="1860" y="2080"/>
                    <a:pt x="1702" y="1922"/>
                    <a:pt x="1702" y="1733"/>
                  </a:cubicBezTo>
                  <a:cubicBezTo>
                    <a:pt x="1702" y="1544"/>
                    <a:pt x="1860" y="1387"/>
                    <a:pt x="2049" y="1387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lnTo>
                    <a:pt x="1" y="4537"/>
                  </a:lnTo>
                  <a:lnTo>
                    <a:pt x="4160" y="4537"/>
                  </a:lnTo>
                  <a:lnTo>
                    <a:pt x="4160" y="2080"/>
                  </a:lnTo>
                  <a:cubicBezTo>
                    <a:pt x="4160" y="945"/>
                    <a:pt x="321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99" name="Google Shape;6195;p120"/>
          <p:cNvGrpSpPr/>
          <p:nvPr/>
        </p:nvGrpSpPr>
        <p:grpSpPr>
          <a:xfrm>
            <a:off x="3048000" y="3333750"/>
            <a:ext cx="355663" cy="308725"/>
            <a:chOff x="-28462125" y="3199700"/>
            <a:chExt cx="298550" cy="259150"/>
          </a:xfrm>
        </p:grpSpPr>
        <p:sp>
          <p:nvSpPr>
            <p:cNvPr id="1600" name="Google Shape;6196;p120"/>
            <p:cNvSpPr/>
            <p:nvPr/>
          </p:nvSpPr>
          <p:spPr>
            <a:xfrm>
              <a:off x="-28459750" y="3284775"/>
              <a:ext cx="296175" cy="104775"/>
            </a:xfrm>
            <a:custGeom>
              <a:avLst/>
              <a:gdLst/>
              <a:ahLst/>
              <a:cxnLst/>
              <a:rect l="l" t="t" r="r" b="b"/>
              <a:pathLst>
                <a:path w="11847" h="4191" extrusionOk="0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1" name="Google Shape;6197;p120"/>
            <p:cNvSpPr/>
            <p:nvPr/>
          </p:nvSpPr>
          <p:spPr>
            <a:xfrm>
              <a:off x="-28462125" y="3199700"/>
              <a:ext cx="295400" cy="125275"/>
            </a:xfrm>
            <a:custGeom>
              <a:avLst/>
              <a:gdLst/>
              <a:ahLst/>
              <a:cxnLst/>
              <a:rect l="l" t="t" r="r" b="b"/>
              <a:pathLst>
                <a:path w="11816" h="5011" extrusionOk="0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2" name="Google Shape;6198;p120"/>
            <p:cNvSpPr/>
            <p:nvPr/>
          </p:nvSpPr>
          <p:spPr>
            <a:xfrm>
              <a:off x="-28405400" y="3360375"/>
              <a:ext cx="186675" cy="98475"/>
            </a:xfrm>
            <a:custGeom>
              <a:avLst/>
              <a:gdLst/>
              <a:ahLst/>
              <a:cxnLst/>
              <a:rect l="l" t="t" r="r" b="b"/>
              <a:pathLst>
                <a:path w="7467" h="3939" extrusionOk="0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03" name="Google Shape;8425;p124"/>
          <p:cNvGrpSpPr/>
          <p:nvPr/>
        </p:nvGrpSpPr>
        <p:grpSpPr>
          <a:xfrm>
            <a:off x="762000" y="3181350"/>
            <a:ext cx="373662" cy="449030"/>
            <a:chOff x="-16018450" y="4058400"/>
            <a:chExt cx="252850" cy="303850"/>
          </a:xfrm>
        </p:grpSpPr>
        <p:sp>
          <p:nvSpPr>
            <p:cNvPr id="1604" name="Google Shape;8426;p124"/>
            <p:cNvSpPr/>
            <p:nvPr/>
          </p:nvSpPr>
          <p:spPr>
            <a:xfrm>
              <a:off x="-15927875" y="4129900"/>
              <a:ext cx="88250" cy="89025"/>
            </a:xfrm>
            <a:custGeom>
              <a:avLst/>
              <a:gdLst/>
              <a:ahLst/>
              <a:cxnLst/>
              <a:rect l="l" t="t" r="r" b="b"/>
              <a:pathLst>
                <a:path w="3530" h="3561" extrusionOk="0">
                  <a:moveTo>
                    <a:pt x="1765" y="0"/>
                  </a:moveTo>
                  <a:cubicBezTo>
                    <a:pt x="788" y="0"/>
                    <a:pt x="1" y="788"/>
                    <a:pt x="1" y="1764"/>
                  </a:cubicBezTo>
                  <a:cubicBezTo>
                    <a:pt x="1" y="2772"/>
                    <a:pt x="788" y="3560"/>
                    <a:pt x="1765" y="3560"/>
                  </a:cubicBezTo>
                  <a:cubicBezTo>
                    <a:pt x="2742" y="3560"/>
                    <a:pt x="3529" y="2772"/>
                    <a:pt x="3529" y="1764"/>
                  </a:cubicBezTo>
                  <a:cubicBezTo>
                    <a:pt x="3529" y="788"/>
                    <a:pt x="2742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5" name="Google Shape;8427;p124"/>
            <p:cNvSpPr/>
            <p:nvPr/>
          </p:nvSpPr>
          <p:spPr>
            <a:xfrm>
              <a:off x="-16002700" y="4058400"/>
              <a:ext cx="237100" cy="233575"/>
            </a:xfrm>
            <a:custGeom>
              <a:avLst/>
              <a:gdLst/>
              <a:ahLst/>
              <a:cxnLst/>
              <a:rect l="l" t="t" r="r" b="b"/>
              <a:pathLst>
                <a:path w="9484" h="9343" extrusionOk="0">
                  <a:moveTo>
                    <a:pt x="4758" y="2167"/>
                  </a:moveTo>
                  <a:cubicBezTo>
                    <a:pt x="6144" y="2167"/>
                    <a:pt x="7247" y="3270"/>
                    <a:pt x="7247" y="4656"/>
                  </a:cubicBezTo>
                  <a:cubicBezTo>
                    <a:pt x="7247" y="6010"/>
                    <a:pt x="6144" y="7113"/>
                    <a:pt x="4758" y="7113"/>
                  </a:cubicBezTo>
                  <a:cubicBezTo>
                    <a:pt x="3372" y="7113"/>
                    <a:pt x="2269" y="6010"/>
                    <a:pt x="2269" y="4656"/>
                  </a:cubicBezTo>
                  <a:cubicBezTo>
                    <a:pt x="2269" y="3270"/>
                    <a:pt x="3372" y="2167"/>
                    <a:pt x="4758" y="2167"/>
                  </a:cubicBezTo>
                  <a:close/>
                  <a:moveTo>
                    <a:pt x="4742" y="1"/>
                  </a:moveTo>
                  <a:cubicBezTo>
                    <a:pt x="4648" y="1"/>
                    <a:pt x="4553" y="40"/>
                    <a:pt x="4474" y="119"/>
                  </a:cubicBezTo>
                  <a:cubicBezTo>
                    <a:pt x="4159" y="434"/>
                    <a:pt x="3939" y="781"/>
                    <a:pt x="3813" y="1222"/>
                  </a:cubicBezTo>
                  <a:cubicBezTo>
                    <a:pt x="3498" y="938"/>
                    <a:pt x="3120" y="686"/>
                    <a:pt x="2679" y="623"/>
                  </a:cubicBezTo>
                  <a:cubicBezTo>
                    <a:pt x="2655" y="619"/>
                    <a:pt x="2630" y="617"/>
                    <a:pt x="2606" y="617"/>
                  </a:cubicBezTo>
                  <a:cubicBezTo>
                    <a:pt x="2437" y="617"/>
                    <a:pt x="2265" y="710"/>
                    <a:pt x="2238" y="875"/>
                  </a:cubicBezTo>
                  <a:cubicBezTo>
                    <a:pt x="2112" y="1285"/>
                    <a:pt x="2112" y="1726"/>
                    <a:pt x="2206" y="2135"/>
                  </a:cubicBezTo>
                  <a:cubicBezTo>
                    <a:pt x="2001" y="2092"/>
                    <a:pt x="1797" y="2068"/>
                    <a:pt x="1595" y="2068"/>
                  </a:cubicBezTo>
                  <a:cubicBezTo>
                    <a:pt x="1362" y="2068"/>
                    <a:pt x="1134" y="2099"/>
                    <a:pt x="914" y="2167"/>
                  </a:cubicBezTo>
                  <a:cubicBezTo>
                    <a:pt x="694" y="2198"/>
                    <a:pt x="599" y="2387"/>
                    <a:pt x="662" y="2608"/>
                  </a:cubicBezTo>
                  <a:cubicBezTo>
                    <a:pt x="788" y="3018"/>
                    <a:pt x="977" y="3396"/>
                    <a:pt x="1261" y="3742"/>
                  </a:cubicBezTo>
                  <a:cubicBezTo>
                    <a:pt x="851" y="3868"/>
                    <a:pt x="473" y="4089"/>
                    <a:pt x="158" y="4404"/>
                  </a:cubicBezTo>
                  <a:cubicBezTo>
                    <a:pt x="1" y="4561"/>
                    <a:pt x="1" y="4750"/>
                    <a:pt x="158" y="4908"/>
                  </a:cubicBezTo>
                  <a:cubicBezTo>
                    <a:pt x="473" y="5223"/>
                    <a:pt x="820" y="5475"/>
                    <a:pt x="1261" y="5601"/>
                  </a:cubicBezTo>
                  <a:cubicBezTo>
                    <a:pt x="977" y="5916"/>
                    <a:pt x="757" y="6294"/>
                    <a:pt x="662" y="6735"/>
                  </a:cubicBezTo>
                  <a:cubicBezTo>
                    <a:pt x="631" y="6924"/>
                    <a:pt x="757" y="7113"/>
                    <a:pt x="914" y="7176"/>
                  </a:cubicBezTo>
                  <a:cubicBezTo>
                    <a:pt x="1140" y="7228"/>
                    <a:pt x="1375" y="7252"/>
                    <a:pt x="1614" y="7252"/>
                  </a:cubicBezTo>
                  <a:cubicBezTo>
                    <a:pt x="1810" y="7252"/>
                    <a:pt x="2008" y="7236"/>
                    <a:pt x="2206" y="7208"/>
                  </a:cubicBezTo>
                  <a:lnTo>
                    <a:pt x="2206" y="7208"/>
                  </a:lnTo>
                  <a:cubicBezTo>
                    <a:pt x="2112" y="7649"/>
                    <a:pt x="2112" y="8058"/>
                    <a:pt x="2238" y="8468"/>
                  </a:cubicBezTo>
                  <a:cubicBezTo>
                    <a:pt x="2262" y="8613"/>
                    <a:pt x="2397" y="8721"/>
                    <a:pt x="2544" y="8721"/>
                  </a:cubicBezTo>
                  <a:cubicBezTo>
                    <a:pt x="2589" y="8721"/>
                    <a:pt x="2634" y="8711"/>
                    <a:pt x="2679" y="8688"/>
                  </a:cubicBezTo>
                  <a:cubicBezTo>
                    <a:pt x="3120" y="8594"/>
                    <a:pt x="3466" y="8373"/>
                    <a:pt x="3813" y="8121"/>
                  </a:cubicBezTo>
                  <a:cubicBezTo>
                    <a:pt x="3939" y="8499"/>
                    <a:pt x="4159" y="8909"/>
                    <a:pt x="4474" y="9224"/>
                  </a:cubicBezTo>
                  <a:cubicBezTo>
                    <a:pt x="4553" y="9303"/>
                    <a:pt x="4648" y="9342"/>
                    <a:pt x="4742" y="9342"/>
                  </a:cubicBezTo>
                  <a:cubicBezTo>
                    <a:pt x="4837" y="9342"/>
                    <a:pt x="4931" y="9303"/>
                    <a:pt x="5010" y="9224"/>
                  </a:cubicBezTo>
                  <a:cubicBezTo>
                    <a:pt x="5325" y="8909"/>
                    <a:pt x="5546" y="8531"/>
                    <a:pt x="5672" y="8121"/>
                  </a:cubicBezTo>
                  <a:cubicBezTo>
                    <a:pt x="5987" y="8342"/>
                    <a:pt x="6365" y="8594"/>
                    <a:pt x="6806" y="8688"/>
                  </a:cubicBezTo>
                  <a:cubicBezTo>
                    <a:pt x="6840" y="8700"/>
                    <a:pt x="6875" y="8705"/>
                    <a:pt x="6910" y="8705"/>
                  </a:cubicBezTo>
                  <a:cubicBezTo>
                    <a:pt x="7068" y="8705"/>
                    <a:pt x="7221" y="8597"/>
                    <a:pt x="7247" y="8468"/>
                  </a:cubicBezTo>
                  <a:cubicBezTo>
                    <a:pt x="7373" y="8027"/>
                    <a:pt x="7373" y="7586"/>
                    <a:pt x="7278" y="7208"/>
                  </a:cubicBezTo>
                  <a:lnTo>
                    <a:pt x="7278" y="7208"/>
                  </a:lnTo>
                  <a:cubicBezTo>
                    <a:pt x="7477" y="7236"/>
                    <a:pt x="7675" y="7252"/>
                    <a:pt x="7870" y="7252"/>
                  </a:cubicBezTo>
                  <a:cubicBezTo>
                    <a:pt x="8110" y="7252"/>
                    <a:pt x="8345" y="7228"/>
                    <a:pt x="8570" y="7176"/>
                  </a:cubicBezTo>
                  <a:cubicBezTo>
                    <a:pt x="8791" y="7113"/>
                    <a:pt x="8885" y="6924"/>
                    <a:pt x="8822" y="6735"/>
                  </a:cubicBezTo>
                  <a:cubicBezTo>
                    <a:pt x="8696" y="6294"/>
                    <a:pt x="8507" y="5947"/>
                    <a:pt x="8224" y="5601"/>
                  </a:cubicBezTo>
                  <a:cubicBezTo>
                    <a:pt x="8633" y="5475"/>
                    <a:pt x="9011" y="5223"/>
                    <a:pt x="9326" y="4908"/>
                  </a:cubicBezTo>
                  <a:cubicBezTo>
                    <a:pt x="9484" y="4750"/>
                    <a:pt x="9484" y="4561"/>
                    <a:pt x="9326" y="4404"/>
                  </a:cubicBezTo>
                  <a:cubicBezTo>
                    <a:pt x="9011" y="4089"/>
                    <a:pt x="8665" y="3868"/>
                    <a:pt x="8224" y="3742"/>
                  </a:cubicBezTo>
                  <a:cubicBezTo>
                    <a:pt x="8507" y="3427"/>
                    <a:pt x="8728" y="3018"/>
                    <a:pt x="8822" y="2608"/>
                  </a:cubicBezTo>
                  <a:cubicBezTo>
                    <a:pt x="8854" y="2387"/>
                    <a:pt x="8728" y="2198"/>
                    <a:pt x="8570" y="2167"/>
                  </a:cubicBezTo>
                  <a:cubicBezTo>
                    <a:pt x="8351" y="2099"/>
                    <a:pt x="8122" y="2068"/>
                    <a:pt x="7889" y="2068"/>
                  </a:cubicBezTo>
                  <a:cubicBezTo>
                    <a:pt x="7688" y="2068"/>
                    <a:pt x="7483" y="2092"/>
                    <a:pt x="7278" y="2135"/>
                  </a:cubicBezTo>
                  <a:cubicBezTo>
                    <a:pt x="7373" y="1694"/>
                    <a:pt x="7373" y="1253"/>
                    <a:pt x="7247" y="875"/>
                  </a:cubicBezTo>
                  <a:cubicBezTo>
                    <a:pt x="7223" y="705"/>
                    <a:pt x="7086" y="591"/>
                    <a:pt x="6938" y="591"/>
                  </a:cubicBezTo>
                  <a:cubicBezTo>
                    <a:pt x="6894" y="591"/>
                    <a:pt x="6849" y="602"/>
                    <a:pt x="6806" y="623"/>
                  </a:cubicBezTo>
                  <a:cubicBezTo>
                    <a:pt x="6365" y="749"/>
                    <a:pt x="6018" y="938"/>
                    <a:pt x="5672" y="1222"/>
                  </a:cubicBezTo>
                  <a:cubicBezTo>
                    <a:pt x="5546" y="812"/>
                    <a:pt x="5325" y="434"/>
                    <a:pt x="5010" y="119"/>
                  </a:cubicBezTo>
                  <a:cubicBezTo>
                    <a:pt x="4931" y="40"/>
                    <a:pt x="4837" y="1"/>
                    <a:pt x="4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6" name="Google Shape;8428;p124"/>
            <p:cNvSpPr/>
            <p:nvPr/>
          </p:nvSpPr>
          <p:spPr>
            <a:xfrm>
              <a:off x="-16018450" y="4253550"/>
              <a:ext cx="129200" cy="108700"/>
            </a:xfrm>
            <a:custGeom>
              <a:avLst/>
              <a:gdLst/>
              <a:ahLst/>
              <a:cxnLst/>
              <a:rect l="l" t="t" r="r" b="b"/>
              <a:pathLst>
                <a:path w="5168" h="4348" extrusionOk="0">
                  <a:moveTo>
                    <a:pt x="1009" y="0"/>
                  </a:moveTo>
                  <a:cubicBezTo>
                    <a:pt x="410" y="693"/>
                    <a:pt x="1" y="1607"/>
                    <a:pt x="1" y="2615"/>
                  </a:cubicBezTo>
                  <a:lnTo>
                    <a:pt x="1" y="4001"/>
                  </a:lnTo>
                  <a:lnTo>
                    <a:pt x="32" y="4001"/>
                  </a:lnTo>
                  <a:cubicBezTo>
                    <a:pt x="32" y="4190"/>
                    <a:pt x="190" y="4348"/>
                    <a:pt x="410" y="4348"/>
                  </a:cubicBezTo>
                  <a:lnTo>
                    <a:pt x="1796" y="4348"/>
                  </a:lnTo>
                  <a:cubicBezTo>
                    <a:pt x="3214" y="4348"/>
                    <a:pt x="4443" y="3560"/>
                    <a:pt x="5167" y="2426"/>
                  </a:cubicBezTo>
                  <a:cubicBezTo>
                    <a:pt x="4915" y="2237"/>
                    <a:pt x="4411" y="1733"/>
                    <a:pt x="4159" y="1355"/>
                  </a:cubicBezTo>
                  <a:cubicBezTo>
                    <a:pt x="3750" y="1576"/>
                    <a:pt x="3309" y="1670"/>
                    <a:pt x="2836" y="1796"/>
                  </a:cubicBezTo>
                  <a:cubicBezTo>
                    <a:pt x="2805" y="1801"/>
                    <a:pt x="2774" y="1804"/>
                    <a:pt x="2743" y="1804"/>
                  </a:cubicBezTo>
                  <a:cubicBezTo>
                    <a:pt x="2580" y="1804"/>
                    <a:pt x="2421" y="1734"/>
                    <a:pt x="2395" y="1576"/>
                  </a:cubicBezTo>
                  <a:cubicBezTo>
                    <a:pt x="2269" y="1040"/>
                    <a:pt x="2111" y="662"/>
                    <a:pt x="2080" y="189"/>
                  </a:cubicBezTo>
                  <a:cubicBezTo>
                    <a:pt x="1702" y="158"/>
                    <a:pt x="1418" y="63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7" name="Google Shape;8429;p124"/>
            <p:cNvSpPr/>
            <p:nvPr/>
          </p:nvSpPr>
          <p:spPr>
            <a:xfrm>
              <a:off x="-15876675" y="4254325"/>
              <a:ext cx="107925" cy="90600"/>
            </a:xfrm>
            <a:custGeom>
              <a:avLst/>
              <a:gdLst/>
              <a:ahLst/>
              <a:cxnLst/>
              <a:rect l="l" t="t" r="r" b="b"/>
              <a:pathLst>
                <a:path w="4317" h="3624" extrusionOk="0">
                  <a:moveTo>
                    <a:pt x="3750" y="1"/>
                  </a:moveTo>
                  <a:cubicBezTo>
                    <a:pt x="3466" y="64"/>
                    <a:pt x="3277" y="127"/>
                    <a:pt x="2993" y="127"/>
                  </a:cubicBezTo>
                  <a:cubicBezTo>
                    <a:pt x="2962" y="599"/>
                    <a:pt x="2836" y="977"/>
                    <a:pt x="2678" y="1482"/>
                  </a:cubicBezTo>
                  <a:cubicBezTo>
                    <a:pt x="2653" y="1657"/>
                    <a:pt x="2509" y="1753"/>
                    <a:pt x="2355" y="1753"/>
                  </a:cubicBezTo>
                  <a:cubicBezTo>
                    <a:pt x="2316" y="1753"/>
                    <a:pt x="2276" y="1746"/>
                    <a:pt x="2237" y="1734"/>
                  </a:cubicBezTo>
                  <a:cubicBezTo>
                    <a:pt x="1733" y="1608"/>
                    <a:pt x="1292" y="1482"/>
                    <a:pt x="914" y="1292"/>
                  </a:cubicBezTo>
                  <a:cubicBezTo>
                    <a:pt x="631" y="1702"/>
                    <a:pt x="347" y="1923"/>
                    <a:pt x="1" y="2269"/>
                  </a:cubicBezTo>
                  <a:cubicBezTo>
                    <a:pt x="599" y="3057"/>
                    <a:pt x="1481" y="3592"/>
                    <a:pt x="2552" y="3592"/>
                  </a:cubicBezTo>
                  <a:lnTo>
                    <a:pt x="3970" y="3592"/>
                  </a:lnTo>
                  <a:lnTo>
                    <a:pt x="3970" y="3624"/>
                  </a:lnTo>
                  <a:cubicBezTo>
                    <a:pt x="4159" y="3624"/>
                    <a:pt x="4317" y="3466"/>
                    <a:pt x="4317" y="3277"/>
                  </a:cubicBezTo>
                  <a:lnTo>
                    <a:pt x="4317" y="1860"/>
                  </a:lnTo>
                  <a:cubicBezTo>
                    <a:pt x="4317" y="1166"/>
                    <a:pt x="4096" y="536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608" name="Google Shape;8430;p124"/>
          <p:cNvSpPr/>
          <p:nvPr/>
        </p:nvSpPr>
        <p:spPr>
          <a:xfrm>
            <a:off x="990600" y="4248150"/>
            <a:ext cx="449288" cy="448143"/>
          </a:xfrm>
          <a:custGeom>
            <a:avLst/>
            <a:gdLst/>
            <a:ahLst/>
            <a:cxnLst/>
            <a:rect l="l" t="t" r="r" b="b"/>
            <a:pathLst>
              <a:path w="12161" h="12130" extrusionOk="0">
                <a:moveTo>
                  <a:pt x="3245" y="0"/>
                </a:moveTo>
                <a:cubicBezTo>
                  <a:pt x="3245" y="0"/>
                  <a:pt x="2174" y="820"/>
                  <a:pt x="2174" y="1765"/>
                </a:cubicBezTo>
                <a:cubicBezTo>
                  <a:pt x="2174" y="2363"/>
                  <a:pt x="2552" y="2930"/>
                  <a:pt x="2867" y="3245"/>
                </a:cubicBezTo>
                <a:lnTo>
                  <a:pt x="2867" y="4254"/>
                </a:lnTo>
                <a:cubicBezTo>
                  <a:pt x="2867" y="3466"/>
                  <a:pt x="2237" y="2836"/>
                  <a:pt x="1449" y="2836"/>
                </a:cubicBezTo>
                <a:lnTo>
                  <a:pt x="756" y="2836"/>
                </a:lnTo>
                <a:lnTo>
                  <a:pt x="756" y="3560"/>
                </a:lnTo>
                <a:cubicBezTo>
                  <a:pt x="756" y="4348"/>
                  <a:pt x="1386" y="4978"/>
                  <a:pt x="2174" y="4978"/>
                </a:cubicBezTo>
                <a:lnTo>
                  <a:pt x="2867" y="4978"/>
                </a:lnTo>
                <a:lnTo>
                  <a:pt x="2867" y="6742"/>
                </a:lnTo>
                <a:cubicBezTo>
                  <a:pt x="2867" y="5955"/>
                  <a:pt x="2237" y="5325"/>
                  <a:pt x="1449" y="5325"/>
                </a:cubicBezTo>
                <a:lnTo>
                  <a:pt x="756" y="5325"/>
                </a:lnTo>
                <a:lnTo>
                  <a:pt x="756" y="6018"/>
                </a:lnTo>
                <a:cubicBezTo>
                  <a:pt x="756" y="6805"/>
                  <a:pt x="1386" y="7467"/>
                  <a:pt x="2174" y="7467"/>
                </a:cubicBezTo>
                <a:lnTo>
                  <a:pt x="2867" y="7467"/>
                </a:lnTo>
                <a:lnTo>
                  <a:pt x="2867" y="9263"/>
                </a:lnTo>
                <a:cubicBezTo>
                  <a:pt x="2867" y="8475"/>
                  <a:pt x="2237" y="7845"/>
                  <a:pt x="1449" y="7845"/>
                </a:cubicBezTo>
                <a:lnTo>
                  <a:pt x="756" y="7845"/>
                </a:lnTo>
                <a:lnTo>
                  <a:pt x="756" y="8570"/>
                </a:lnTo>
                <a:cubicBezTo>
                  <a:pt x="756" y="9357"/>
                  <a:pt x="1386" y="9987"/>
                  <a:pt x="2174" y="9987"/>
                </a:cubicBezTo>
                <a:lnTo>
                  <a:pt x="2867" y="9987"/>
                </a:lnTo>
                <a:lnTo>
                  <a:pt x="2867" y="11437"/>
                </a:lnTo>
                <a:lnTo>
                  <a:pt x="347" y="11437"/>
                </a:lnTo>
                <a:cubicBezTo>
                  <a:pt x="158" y="11437"/>
                  <a:pt x="0" y="11594"/>
                  <a:pt x="0" y="11783"/>
                </a:cubicBezTo>
                <a:cubicBezTo>
                  <a:pt x="0" y="11972"/>
                  <a:pt x="158" y="12130"/>
                  <a:pt x="347" y="12130"/>
                </a:cubicBezTo>
                <a:lnTo>
                  <a:pt x="11814" y="12130"/>
                </a:lnTo>
                <a:cubicBezTo>
                  <a:pt x="12004" y="12130"/>
                  <a:pt x="12161" y="11972"/>
                  <a:pt x="12161" y="11783"/>
                </a:cubicBezTo>
                <a:cubicBezTo>
                  <a:pt x="12161" y="11594"/>
                  <a:pt x="12004" y="11437"/>
                  <a:pt x="11814" y="11437"/>
                </a:cubicBezTo>
                <a:lnTo>
                  <a:pt x="9294" y="11437"/>
                </a:lnTo>
                <a:lnTo>
                  <a:pt x="9294" y="9987"/>
                </a:lnTo>
                <a:lnTo>
                  <a:pt x="10019" y="9987"/>
                </a:lnTo>
                <a:cubicBezTo>
                  <a:pt x="10806" y="9987"/>
                  <a:pt x="11436" y="9357"/>
                  <a:pt x="11436" y="8570"/>
                </a:cubicBezTo>
                <a:lnTo>
                  <a:pt x="11436" y="7845"/>
                </a:lnTo>
                <a:lnTo>
                  <a:pt x="10712" y="7845"/>
                </a:lnTo>
                <a:cubicBezTo>
                  <a:pt x="9924" y="7845"/>
                  <a:pt x="9294" y="8475"/>
                  <a:pt x="9294" y="9263"/>
                </a:cubicBezTo>
                <a:lnTo>
                  <a:pt x="9294" y="7467"/>
                </a:lnTo>
                <a:lnTo>
                  <a:pt x="10019" y="7467"/>
                </a:lnTo>
                <a:cubicBezTo>
                  <a:pt x="10806" y="7467"/>
                  <a:pt x="11436" y="6805"/>
                  <a:pt x="11436" y="6018"/>
                </a:cubicBezTo>
                <a:lnTo>
                  <a:pt x="11436" y="5325"/>
                </a:lnTo>
                <a:lnTo>
                  <a:pt x="10712" y="5325"/>
                </a:lnTo>
                <a:cubicBezTo>
                  <a:pt x="9924" y="5325"/>
                  <a:pt x="9294" y="5955"/>
                  <a:pt x="9294" y="6742"/>
                </a:cubicBezTo>
                <a:lnTo>
                  <a:pt x="9294" y="4978"/>
                </a:lnTo>
                <a:lnTo>
                  <a:pt x="10019" y="4978"/>
                </a:lnTo>
                <a:cubicBezTo>
                  <a:pt x="10806" y="4978"/>
                  <a:pt x="11436" y="4348"/>
                  <a:pt x="11436" y="3560"/>
                </a:cubicBezTo>
                <a:lnTo>
                  <a:pt x="11436" y="2836"/>
                </a:lnTo>
                <a:lnTo>
                  <a:pt x="10712" y="2836"/>
                </a:lnTo>
                <a:cubicBezTo>
                  <a:pt x="9924" y="2836"/>
                  <a:pt x="9294" y="3466"/>
                  <a:pt x="9294" y="4254"/>
                </a:cubicBezTo>
                <a:lnTo>
                  <a:pt x="9294" y="3245"/>
                </a:lnTo>
                <a:cubicBezTo>
                  <a:pt x="9609" y="2930"/>
                  <a:pt x="10019" y="2363"/>
                  <a:pt x="10019" y="1765"/>
                </a:cubicBezTo>
                <a:cubicBezTo>
                  <a:pt x="10019" y="788"/>
                  <a:pt x="8948" y="0"/>
                  <a:pt x="8948" y="0"/>
                </a:cubicBezTo>
                <a:cubicBezTo>
                  <a:pt x="8948" y="0"/>
                  <a:pt x="7876" y="820"/>
                  <a:pt x="7876" y="1765"/>
                </a:cubicBezTo>
                <a:cubicBezTo>
                  <a:pt x="7876" y="2363"/>
                  <a:pt x="8286" y="2930"/>
                  <a:pt x="8601" y="3245"/>
                </a:cubicBezTo>
                <a:lnTo>
                  <a:pt x="8601" y="4254"/>
                </a:lnTo>
                <a:cubicBezTo>
                  <a:pt x="8601" y="3466"/>
                  <a:pt x="7971" y="2836"/>
                  <a:pt x="7183" y="2836"/>
                </a:cubicBezTo>
                <a:lnTo>
                  <a:pt x="6459" y="2836"/>
                </a:lnTo>
                <a:lnTo>
                  <a:pt x="6459" y="3560"/>
                </a:lnTo>
                <a:cubicBezTo>
                  <a:pt x="6459" y="4348"/>
                  <a:pt x="7089" y="4978"/>
                  <a:pt x="7876" y="4978"/>
                </a:cubicBezTo>
                <a:lnTo>
                  <a:pt x="8601" y="4978"/>
                </a:lnTo>
                <a:lnTo>
                  <a:pt x="8601" y="6742"/>
                </a:lnTo>
                <a:cubicBezTo>
                  <a:pt x="8601" y="5955"/>
                  <a:pt x="7971" y="5325"/>
                  <a:pt x="7183" y="5325"/>
                </a:cubicBezTo>
                <a:lnTo>
                  <a:pt x="6459" y="5325"/>
                </a:lnTo>
                <a:lnTo>
                  <a:pt x="6459" y="6018"/>
                </a:lnTo>
                <a:cubicBezTo>
                  <a:pt x="6459" y="6805"/>
                  <a:pt x="7089" y="7467"/>
                  <a:pt x="7876" y="7467"/>
                </a:cubicBezTo>
                <a:lnTo>
                  <a:pt x="8601" y="7467"/>
                </a:lnTo>
                <a:lnTo>
                  <a:pt x="8601" y="9263"/>
                </a:lnTo>
                <a:cubicBezTo>
                  <a:pt x="8601" y="8475"/>
                  <a:pt x="7971" y="7845"/>
                  <a:pt x="7183" y="7845"/>
                </a:cubicBezTo>
                <a:lnTo>
                  <a:pt x="6459" y="7845"/>
                </a:lnTo>
                <a:lnTo>
                  <a:pt x="6459" y="8570"/>
                </a:lnTo>
                <a:cubicBezTo>
                  <a:pt x="6459" y="9357"/>
                  <a:pt x="7089" y="9987"/>
                  <a:pt x="7876" y="9987"/>
                </a:cubicBezTo>
                <a:lnTo>
                  <a:pt x="8601" y="9987"/>
                </a:lnTo>
                <a:lnTo>
                  <a:pt x="8601" y="11437"/>
                </a:lnTo>
                <a:lnTo>
                  <a:pt x="3592" y="11437"/>
                </a:lnTo>
                <a:lnTo>
                  <a:pt x="3592" y="9987"/>
                </a:lnTo>
                <a:lnTo>
                  <a:pt x="4285" y="9987"/>
                </a:lnTo>
                <a:cubicBezTo>
                  <a:pt x="5072" y="9987"/>
                  <a:pt x="5703" y="9357"/>
                  <a:pt x="5703" y="8570"/>
                </a:cubicBezTo>
                <a:lnTo>
                  <a:pt x="5703" y="7845"/>
                </a:lnTo>
                <a:lnTo>
                  <a:pt x="5009" y="7845"/>
                </a:lnTo>
                <a:cubicBezTo>
                  <a:pt x="4222" y="7845"/>
                  <a:pt x="3592" y="8475"/>
                  <a:pt x="3592" y="9263"/>
                </a:cubicBezTo>
                <a:lnTo>
                  <a:pt x="3592" y="7467"/>
                </a:lnTo>
                <a:lnTo>
                  <a:pt x="4285" y="7467"/>
                </a:lnTo>
                <a:cubicBezTo>
                  <a:pt x="5072" y="7467"/>
                  <a:pt x="5703" y="6805"/>
                  <a:pt x="5703" y="6018"/>
                </a:cubicBezTo>
                <a:lnTo>
                  <a:pt x="5703" y="5325"/>
                </a:lnTo>
                <a:lnTo>
                  <a:pt x="5009" y="5325"/>
                </a:lnTo>
                <a:cubicBezTo>
                  <a:pt x="4222" y="5325"/>
                  <a:pt x="3592" y="5955"/>
                  <a:pt x="3592" y="6742"/>
                </a:cubicBezTo>
                <a:lnTo>
                  <a:pt x="3592" y="4978"/>
                </a:lnTo>
                <a:lnTo>
                  <a:pt x="4285" y="4978"/>
                </a:lnTo>
                <a:cubicBezTo>
                  <a:pt x="5072" y="4978"/>
                  <a:pt x="5703" y="4348"/>
                  <a:pt x="5703" y="3560"/>
                </a:cubicBezTo>
                <a:lnTo>
                  <a:pt x="5703" y="2836"/>
                </a:lnTo>
                <a:lnTo>
                  <a:pt x="5009" y="2836"/>
                </a:lnTo>
                <a:cubicBezTo>
                  <a:pt x="4222" y="2836"/>
                  <a:pt x="3592" y="3466"/>
                  <a:pt x="3592" y="4254"/>
                </a:cubicBezTo>
                <a:lnTo>
                  <a:pt x="3592" y="3245"/>
                </a:lnTo>
                <a:cubicBezTo>
                  <a:pt x="3907" y="2930"/>
                  <a:pt x="4285" y="2363"/>
                  <a:pt x="4285" y="1765"/>
                </a:cubicBezTo>
                <a:cubicBezTo>
                  <a:pt x="4285" y="788"/>
                  <a:pt x="3245" y="0"/>
                  <a:pt x="324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609" name="Google Shape;8195;p124"/>
          <p:cNvGrpSpPr/>
          <p:nvPr/>
        </p:nvGrpSpPr>
        <p:grpSpPr>
          <a:xfrm>
            <a:off x="152400" y="2724150"/>
            <a:ext cx="398119" cy="448143"/>
            <a:chOff x="-20930075" y="4066100"/>
            <a:chExt cx="269400" cy="303250"/>
          </a:xfrm>
        </p:grpSpPr>
        <p:sp>
          <p:nvSpPr>
            <p:cNvPr id="1610" name="Google Shape;8196;p124"/>
            <p:cNvSpPr/>
            <p:nvPr/>
          </p:nvSpPr>
          <p:spPr>
            <a:xfrm>
              <a:off x="-20865475" y="4066100"/>
              <a:ext cx="141775" cy="144150"/>
            </a:xfrm>
            <a:custGeom>
              <a:avLst/>
              <a:gdLst/>
              <a:ahLst/>
              <a:cxnLst/>
              <a:rect l="l" t="t" r="r" b="b"/>
              <a:pathLst>
                <a:path w="5671" h="5766" extrusionOk="0">
                  <a:moveTo>
                    <a:pt x="2836" y="2174"/>
                  </a:moveTo>
                  <a:cubicBezTo>
                    <a:pt x="3245" y="2174"/>
                    <a:pt x="3560" y="2489"/>
                    <a:pt x="3560" y="2867"/>
                  </a:cubicBezTo>
                  <a:cubicBezTo>
                    <a:pt x="3560" y="3277"/>
                    <a:pt x="3245" y="3592"/>
                    <a:pt x="2836" y="3592"/>
                  </a:cubicBezTo>
                  <a:cubicBezTo>
                    <a:pt x="2457" y="3592"/>
                    <a:pt x="2142" y="3277"/>
                    <a:pt x="2142" y="2867"/>
                  </a:cubicBezTo>
                  <a:cubicBezTo>
                    <a:pt x="2142" y="2489"/>
                    <a:pt x="2457" y="2174"/>
                    <a:pt x="2836" y="2174"/>
                  </a:cubicBezTo>
                  <a:close/>
                  <a:moveTo>
                    <a:pt x="2836" y="0"/>
                  </a:moveTo>
                  <a:cubicBezTo>
                    <a:pt x="2457" y="0"/>
                    <a:pt x="2111" y="252"/>
                    <a:pt x="1890" y="599"/>
                  </a:cubicBezTo>
                  <a:cubicBezTo>
                    <a:pt x="1791" y="563"/>
                    <a:pt x="1685" y="545"/>
                    <a:pt x="1577" y="545"/>
                  </a:cubicBezTo>
                  <a:cubicBezTo>
                    <a:pt x="1307" y="545"/>
                    <a:pt x="1031" y="657"/>
                    <a:pt x="851" y="882"/>
                  </a:cubicBezTo>
                  <a:cubicBezTo>
                    <a:pt x="630" y="1071"/>
                    <a:pt x="536" y="1355"/>
                    <a:pt x="536" y="1607"/>
                  </a:cubicBezTo>
                  <a:cubicBezTo>
                    <a:pt x="536" y="1733"/>
                    <a:pt x="536" y="1827"/>
                    <a:pt x="567" y="1922"/>
                  </a:cubicBezTo>
                  <a:cubicBezTo>
                    <a:pt x="189" y="2142"/>
                    <a:pt x="0" y="2489"/>
                    <a:pt x="0" y="2867"/>
                  </a:cubicBezTo>
                  <a:cubicBezTo>
                    <a:pt x="0" y="3308"/>
                    <a:pt x="189" y="3655"/>
                    <a:pt x="567" y="3812"/>
                  </a:cubicBezTo>
                  <a:cubicBezTo>
                    <a:pt x="536" y="3938"/>
                    <a:pt x="536" y="4033"/>
                    <a:pt x="536" y="4127"/>
                  </a:cubicBezTo>
                  <a:cubicBezTo>
                    <a:pt x="536" y="4411"/>
                    <a:pt x="630" y="4694"/>
                    <a:pt x="851" y="4883"/>
                  </a:cubicBezTo>
                  <a:cubicBezTo>
                    <a:pt x="1036" y="5092"/>
                    <a:pt x="1325" y="5216"/>
                    <a:pt x="1603" y="5216"/>
                  </a:cubicBezTo>
                  <a:cubicBezTo>
                    <a:pt x="1702" y="5216"/>
                    <a:pt x="1799" y="5200"/>
                    <a:pt x="1890" y="5167"/>
                  </a:cubicBezTo>
                  <a:cubicBezTo>
                    <a:pt x="2111" y="5513"/>
                    <a:pt x="2457" y="5766"/>
                    <a:pt x="2836" y="5766"/>
                  </a:cubicBezTo>
                  <a:cubicBezTo>
                    <a:pt x="3245" y="5766"/>
                    <a:pt x="3592" y="5513"/>
                    <a:pt x="3781" y="5167"/>
                  </a:cubicBezTo>
                  <a:cubicBezTo>
                    <a:pt x="3889" y="5203"/>
                    <a:pt x="3999" y="5221"/>
                    <a:pt x="4109" y="5221"/>
                  </a:cubicBezTo>
                  <a:cubicBezTo>
                    <a:pt x="4382" y="5221"/>
                    <a:pt x="4649" y="5108"/>
                    <a:pt x="4852" y="4883"/>
                  </a:cubicBezTo>
                  <a:cubicBezTo>
                    <a:pt x="5041" y="4694"/>
                    <a:pt x="5167" y="4411"/>
                    <a:pt x="5167" y="4127"/>
                  </a:cubicBezTo>
                  <a:cubicBezTo>
                    <a:pt x="5167" y="4033"/>
                    <a:pt x="5167" y="3938"/>
                    <a:pt x="5135" y="3812"/>
                  </a:cubicBezTo>
                  <a:cubicBezTo>
                    <a:pt x="5482" y="3623"/>
                    <a:pt x="5671" y="3277"/>
                    <a:pt x="5671" y="2867"/>
                  </a:cubicBezTo>
                  <a:cubicBezTo>
                    <a:pt x="5671" y="2489"/>
                    <a:pt x="5450" y="2142"/>
                    <a:pt x="5135" y="1922"/>
                  </a:cubicBezTo>
                  <a:cubicBezTo>
                    <a:pt x="5167" y="1827"/>
                    <a:pt x="5167" y="1733"/>
                    <a:pt x="5167" y="1607"/>
                  </a:cubicBezTo>
                  <a:cubicBezTo>
                    <a:pt x="5167" y="1355"/>
                    <a:pt x="5041" y="1071"/>
                    <a:pt x="4852" y="882"/>
                  </a:cubicBezTo>
                  <a:cubicBezTo>
                    <a:pt x="4643" y="673"/>
                    <a:pt x="4348" y="550"/>
                    <a:pt x="4069" y="550"/>
                  </a:cubicBezTo>
                  <a:cubicBezTo>
                    <a:pt x="3969" y="550"/>
                    <a:pt x="3872" y="566"/>
                    <a:pt x="3781" y="599"/>
                  </a:cubicBezTo>
                  <a:cubicBezTo>
                    <a:pt x="3592" y="252"/>
                    <a:pt x="3245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1" name="Google Shape;8197;p124"/>
            <p:cNvSpPr/>
            <p:nvPr/>
          </p:nvSpPr>
          <p:spPr>
            <a:xfrm>
              <a:off x="-20930075" y="4191325"/>
              <a:ext cx="269400" cy="178025"/>
            </a:xfrm>
            <a:custGeom>
              <a:avLst/>
              <a:gdLst/>
              <a:ahLst/>
              <a:cxnLst/>
              <a:rect l="l" t="t" r="r" b="b"/>
              <a:pathLst>
                <a:path w="10776" h="7121" extrusionOk="0">
                  <a:moveTo>
                    <a:pt x="379" y="0"/>
                  </a:moveTo>
                  <a:cubicBezTo>
                    <a:pt x="253" y="0"/>
                    <a:pt x="190" y="32"/>
                    <a:pt x="95" y="95"/>
                  </a:cubicBezTo>
                  <a:cubicBezTo>
                    <a:pt x="32" y="189"/>
                    <a:pt x="1" y="252"/>
                    <a:pt x="1" y="378"/>
                  </a:cubicBezTo>
                  <a:cubicBezTo>
                    <a:pt x="1" y="473"/>
                    <a:pt x="190" y="2710"/>
                    <a:pt x="1103" y="3655"/>
                  </a:cubicBezTo>
                  <a:cubicBezTo>
                    <a:pt x="1513" y="4096"/>
                    <a:pt x="1922" y="4285"/>
                    <a:pt x="2364" y="4285"/>
                  </a:cubicBezTo>
                  <a:cubicBezTo>
                    <a:pt x="2679" y="4285"/>
                    <a:pt x="3025" y="4159"/>
                    <a:pt x="3340" y="3907"/>
                  </a:cubicBezTo>
                  <a:lnTo>
                    <a:pt x="4947" y="5514"/>
                  </a:lnTo>
                  <a:lnTo>
                    <a:pt x="4947" y="6427"/>
                  </a:lnTo>
                  <a:lnTo>
                    <a:pt x="2458" y="6427"/>
                  </a:lnTo>
                  <a:cubicBezTo>
                    <a:pt x="2269" y="6427"/>
                    <a:pt x="2112" y="6585"/>
                    <a:pt x="2112" y="6774"/>
                  </a:cubicBezTo>
                  <a:cubicBezTo>
                    <a:pt x="2112" y="6963"/>
                    <a:pt x="2269" y="7120"/>
                    <a:pt x="2458" y="7120"/>
                  </a:cubicBezTo>
                  <a:lnTo>
                    <a:pt x="8192" y="7120"/>
                  </a:lnTo>
                  <a:cubicBezTo>
                    <a:pt x="8381" y="7120"/>
                    <a:pt x="8539" y="6963"/>
                    <a:pt x="8539" y="6774"/>
                  </a:cubicBezTo>
                  <a:cubicBezTo>
                    <a:pt x="8539" y="6585"/>
                    <a:pt x="8381" y="6427"/>
                    <a:pt x="8192" y="6427"/>
                  </a:cubicBezTo>
                  <a:lnTo>
                    <a:pt x="5672" y="6427"/>
                  </a:lnTo>
                  <a:lnTo>
                    <a:pt x="5672" y="6207"/>
                  </a:lnTo>
                  <a:lnTo>
                    <a:pt x="7278" y="4600"/>
                  </a:lnTo>
                  <a:cubicBezTo>
                    <a:pt x="7751" y="4884"/>
                    <a:pt x="8066" y="5010"/>
                    <a:pt x="8413" y="5010"/>
                  </a:cubicBezTo>
                  <a:cubicBezTo>
                    <a:pt x="8854" y="5010"/>
                    <a:pt x="9232" y="4789"/>
                    <a:pt x="9673" y="4380"/>
                  </a:cubicBezTo>
                  <a:cubicBezTo>
                    <a:pt x="10586" y="3466"/>
                    <a:pt x="10775" y="1229"/>
                    <a:pt x="10775" y="1103"/>
                  </a:cubicBezTo>
                  <a:cubicBezTo>
                    <a:pt x="10775" y="977"/>
                    <a:pt x="10744" y="883"/>
                    <a:pt x="10649" y="820"/>
                  </a:cubicBezTo>
                  <a:cubicBezTo>
                    <a:pt x="10586" y="757"/>
                    <a:pt x="10492" y="693"/>
                    <a:pt x="10397" y="693"/>
                  </a:cubicBezTo>
                  <a:cubicBezTo>
                    <a:pt x="10303" y="693"/>
                    <a:pt x="8066" y="883"/>
                    <a:pt x="7121" y="1796"/>
                  </a:cubicBezTo>
                  <a:cubicBezTo>
                    <a:pt x="6365" y="2552"/>
                    <a:pt x="6302" y="3308"/>
                    <a:pt x="6869" y="4033"/>
                  </a:cubicBezTo>
                  <a:lnTo>
                    <a:pt x="5735" y="5167"/>
                  </a:lnTo>
                  <a:lnTo>
                    <a:pt x="5735" y="1324"/>
                  </a:lnTo>
                  <a:cubicBezTo>
                    <a:pt x="5609" y="1387"/>
                    <a:pt x="5514" y="1387"/>
                    <a:pt x="5388" y="1387"/>
                  </a:cubicBezTo>
                  <a:cubicBezTo>
                    <a:pt x="5262" y="1387"/>
                    <a:pt x="5136" y="1387"/>
                    <a:pt x="5041" y="1324"/>
                  </a:cubicBezTo>
                  <a:lnTo>
                    <a:pt x="5041" y="4443"/>
                  </a:lnTo>
                  <a:lnTo>
                    <a:pt x="3876" y="3340"/>
                  </a:lnTo>
                  <a:cubicBezTo>
                    <a:pt x="4474" y="2584"/>
                    <a:pt x="4411" y="1828"/>
                    <a:pt x="3655" y="1103"/>
                  </a:cubicBezTo>
                  <a:cubicBezTo>
                    <a:pt x="2742" y="189"/>
                    <a:pt x="505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612" name="Google Shape;8115;p124"/>
          <p:cNvSpPr/>
          <p:nvPr/>
        </p:nvSpPr>
        <p:spPr>
          <a:xfrm>
            <a:off x="152400" y="3409950"/>
            <a:ext cx="343404" cy="446998"/>
          </a:xfrm>
          <a:custGeom>
            <a:avLst/>
            <a:gdLst/>
            <a:ahLst/>
            <a:cxnLst/>
            <a:rect l="l" t="t" r="r" b="b"/>
            <a:pathLst>
              <a:path w="9295" h="12099" extrusionOk="0">
                <a:moveTo>
                  <a:pt x="4601" y="1"/>
                </a:moveTo>
                <a:cubicBezTo>
                  <a:pt x="3624" y="1"/>
                  <a:pt x="2836" y="788"/>
                  <a:pt x="2836" y="1796"/>
                </a:cubicBezTo>
                <a:cubicBezTo>
                  <a:pt x="2836" y="2647"/>
                  <a:pt x="3467" y="3372"/>
                  <a:pt x="4254" y="3529"/>
                </a:cubicBezTo>
                <a:lnTo>
                  <a:pt x="4254" y="4789"/>
                </a:lnTo>
                <a:cubicBezTo>
                  <a:pt x="3656" y="4033"/>
                  <a:pt x="2742" y="3561"/>
                  <a:pt x="1765" y="3561"/>
                </a:cubicBezTo>
                <a:lnTo>
                  <a:pt x="348" y="3561"/>
                </a:lnTo>
                <a:cubicBezTo>
                  <a:pt x="158" y="3561"/>
                  <a:pt x="1" y="3718"/>
                  <a:pt x="1" y="3907"/>
                </a:cubicBezTo>
                <a:cubicBezTo>
                  <a:pt x="1" y="5671"/>
                  <a:pt x="1450" y="7152"/>
                  <a:pt x="3214" y="7152"/>
                </a:cubicBezTo>
                <a:lnTo>
                  <a:pt x="4286" y="7152"/>
                </a:lnTo>
                <a:lnTo>
                  <a:pt x="4286" y="9988"/>
                </a:lnTo>
                <a:cubicBezTo>
                  <a:pt x="3845" y="9547"/>
                  <a:pt x="3340" y="9231"/>
                  <a:pt x="2805" y="9042"/>
                </a:cubicBezTo>
                <a:cubicBezTo>
                  <a:pt x="2836" y="8885"/>
                  <a:pt x="2868" y="8727"/>
                  <a:pt x="2868" y="8570"/>
                </a:cubicBezTo>
                <a:cubicBezTo>
                  <a:pt x="2868" y="7782"/>
                  <a:pt x="2238" y="7152"/>
                  <a:pt x="1450" y="7152"/>
                </a:cubicBezTo>
                <a:cubicBezTo>
                  <a:pt x="663" y="7152"/>
                  <a:pt x="32" y="7782"/>
                  <a:pt x="32" y="8570"/>
                </a:cubicBezTo>
                <a:cubicBezTo>
                  <a:pt x="32" y="9358"/>
                  <a:pt x="663" y="9988"/>
                  <a:pt x="1450" y="9988"/>
                </a:cubicBezTo>
                <a:cubicBezTo>
                  <a:pt x="1797" y="9988"/>
                  <a:pt x="2112" y="9862"/>
                  <a:pt x="2364" y="9610"/>
                </a:cubicBezTo>
                <a:cubicBezTo>
                  <a:pt x="3183" y="9830"/>
                  <a:pt x="3908" y="10366"/>
                  <a:pt x="4286" y="11122"/>
                </a:cubicBezTo>
                <a:lnTo>
                  <a:pt x="4286" y="11752"/>
                </a:lnTo>
                <a:cubicBezTo>
                  <a:pt x="4286" y="11941"/>
                  <a:pt x="4443" y="12098"/>
                  <a:pt x="4632" y="12098"/>
                </a:cubicBezTo>
                <a:cubicBezTo>
                  <a:pt x="4853" y="12098"/>
                  <a:pt x="5010" y="11941"/>
                  <a:pt x="5010" y="11752"/>
                </a:cubicBezTo>
                <a:lnTo>
                  <a:pt x="5010" y="11342"/>
                </a:lnTo>
                <a:lnTo>
                  <a:pt x="6050" y="11342"/>
                </a:lnTo>
                <a:cubicBezTo>
                  <a:pt x="7846" y="11342"/>
                  <a:pt x="9295" y="9893"/>
                  <a:pt x="9295" y="8129"/>
                </a:cubicBezTo>
                <a:cubicBezTo>
                  <a:pt x="9200" y="7971"/>
                  <a:pt x="9043" y="7814"/>
                  <a:pt x="8854" y="7814"/>
                </a:cubicBezTo>
                <a:lnTo>
                  <a:pt x="7436" y="7814"/>
                </a:lnTo>
                <a:cubicBezTo>
                  <a:pt x="6428" y="7814"/>
                  <a:pt x="5546" y="8286"/>
                  <a:pt x="4947" y="9042"/>
                </a:cubicBezTo>
                <a:lnTo>
                  <a:pt x="4947" y="6837"/>
                </a:lnTo>
                <a:cubicBezTo>
                  <a:pt x="5357" y="6081"/>
                  <a:pt x="6050" y="5545"/>
                  <a:pt x="6901" y="5325"/>
                </a:cubicBezTo>
                <a:cubicBezTo>
                  <a:pt x="7121" y="5545"/>
                  <a:pt x="7436" y="5671"/>
                  <a:pt x="7814" y="5671"/>
                </a:cubicBezTo>
                <a:cubicBezTo>
                  <a:pt x="8602" y="5671"/>
                  <a:pt x="9200" y="5041"/>
                  <a:pt x="9200" y="4254"/>
                </a:cubicBezTo>
                <a:cubicBezTo>
                  <a:pt x="9200" y="3466"/>
                  <a:pt x="8602" y="2836"/>
                  <a:pt x="7814" y="2836"/>
                </a:cubicBezTo>
                <a:cubicBezTo>
                  <a:pt x="7027" y="2836"/>
                  <a:pt x="6396" y="3466"/>
                  <a:pt x="6396" y="4254"/>
                </a:cubicBezTo>
                <a:cubicBezTo>
                  <a:pt x="6396" y="4411"/>
                  <a:pt x="6428" y="4569"/>
                  <a:pt x="6459" y="4726"/>
                </a:cubicBezTo>
                <a:cubicBezTo>
                  <a:pt x="5861" y="4947"/>
                  <a:pt x="5357" y="5262"/>
                  <a:pt x="4947" y="5671"/>
                </a:cubicBezTo>
                <a:lnTo>
                  <a:pt x="4947" y="3529"/>
                </a:lnTo>
                <a:cubicBezTo>
                  <a:pt x="5798" y="3372"/>
                  <a:pt x="6365" y="2615"/>
                  <a:pt x="6365" y="1796"/>
                </a:cubicBezTo>
                <a:cubicBezTo>
                  <a:pt x="6365" y="788"/>
                  <a:pt x="5577" y="1"/>
                  <a:pt x="46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123950"/>
            <a:ext cx="7772400" cy="367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1524000" y="590550"/>
            <a:ext cx="12954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Home: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047750"/>
            <a:ext cx="8001000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590550"/>
            <a:ext cx="7467600" cy="405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742950"/>
            <a:ext cx="74676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666750"/>
            <a:ext cx="72390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742950"/>
            <a:ext cx="678180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819150"/>
            <a:ext cx="6858000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1276350"/>
            <a:ext cx="6705600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14400" y="514350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Shop:</a:t>
            </a:r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895350"/>
            <a:ext cx="769620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971550"/>
            <a:ext cx="6781800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ZoneTexte 2"/>
          <p:cNvSpPr txBox="1"/>
          <p:nvPr/>
        </p:nvSpPr>
        <p:spPr>
          <a:xfrm>
            <a:off x="1143000" y="514350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Cart: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</a:t>
            </a:r>
            <a:r>
              <a:rPr lang="en" smtClean="0"/>
              <a:t>contents</a:t>
            </a:r>
            <a:endParaRPr lang="en"/>
          </a:p>
        </p:txBody>
      </p:sp>
      <p:sp>
        <p:nvSpPr>
          <p:cNvPr id="262" name="Google Shape;262;p38"/>
          <p:cNvSpPr txBox="1">
            <a:spLocks noGrp="1"/>
          </p:cNvSpPr>
          <p:nvPr>
            <p:ph type="subTitle" idx="3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 dirty="0"/>
          </a:p>
        </p:txBody>
      </p:sp>
      <p:sp>
        <p:nvSpPr>
          <p:cNvPr id="263" name="Google Shape;263;p38"/>
          <p:cNvSpPr txBox="1">
            <a:spLocks noGrp="1"/>
          </p:cNvSpPr>
          <p:nvPr>
            <p:ph type="subTitle" idx="1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code</a:t>
            </a:r>
            <a:endParaRPr dirty="0"/>
          </a:p>
        </p:txBody>
      </p:sp>
      <p:sp>
        <p:nvSpPr>
          <p:cNvPr id="264" name="Google Shape;264;p38"/>
          <p:cNvSpPr txBox="1">
            <a:spLocks noGrp="1"/>
          </p:cNvSpPr>
          <p:nvPr>
            <p:ph type="subTitle" idx="2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.The languages and the .framework used</a:t>
            </a:r>
            <a:endParaRPr dirty="0"/>
          </a:p>
        </p:txBody>
      </p:sp>
      <p:sp>
        <p:nvSpPr>
          <p:cNvPr id="265" name="Google Shape;265;p38"/>
          <p:cNvSpPr txBox="1">
            <a:spLocks noGrp="1"/>
          </p:cNvSpPr>
          <p:nvPr>
            <p:ph type="subTitle" idx="4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.us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.intro about the web site</a:t>
            </a:r>
            <a:endParaRPr dirty="0"/>
          </a:p>
        </p:txBody>
      </p:sp>
      <p:sp>
        <p:nvSpPr>
          <p:cNvPr id="266" name="Google Shape;266;p38"/>
          <p:cNvSpPr txBox="1">
            <a:spLocks noGrp="1"/>
          </p:cNvSpPr>
          <p:nvPr>
            <p:ph type="subTitle" idx="5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 dirty="0"/>
          </a:p>
        </p:txBody>
      </p:sp>
      <p:sp>
        <p:nvSpPr>
          <p:cNvPr id="267" name="Google Shape;267;p38"/>
          <p:cNvSpPr txBox="1">
            <a:spLocks noGrp="1"/>
          </p:cNvSpPr>
          <p:nvPr>
            <p:ph type="subTitle" idx="6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.ressources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.ending sentence</a:t>
            </a:r>
            <a:endParaRPr dirty="0"/>
          </a:p>
        </p:txBody>
      </p:sp>
      <p:sp>
        <p:nvSpPr>
          <p:cNvPr id="268" name="Google Shape;268;p38"/>
          <p:cNvSpPr txBox="1">
            <a:spLocks noGrp="1"/>
          </p:cNvSpPr>
          <p:nvPr>
            <p:ph type="subTitle" idx="7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T</a:t>
            </a:r>
            <a:r>
              <a:rPr lang="en" dirty="0" smtClean="0"/>
              <a:t>he website</a:t>
            </a:r>
            <a:endParaRPr dirty="0"/>
          </a:p>
        </p:txBody>
      </p:sp>
      <p:sp>
        <p:nvSpPr>
          <p:cNvPr id="269" name="Google Shape;269;p38"/>
          <p:cNvSpPr txBox="1">
            <a:spLocks noGrp="1"/>
          </p:cNvSpPr>
          <p:nvPr>
            <p:ph type="subTitle" idx="8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.S</a:t>
            </a:r>
            <a:r>
              <a:rPr lang="en" dirty="0" smtClean="0"/>
              <a:t>creen shots</a:t>
            </a:r>
            <a:endParaRPr dirty="0"/>
          </a:p>
        </p:txBody>
      </p:sp>
      <p:sp>
        <p:nvSpPr>
          <p:cNvPr id="270" name="Google Shape;270;p38"/>
          <p:cNvSpPr txBox="1">
            <a:spLocks noGrp="1"/>
          </p:cNvSpPr>
          <p:nvPr>
            <p:ph type="title" idx="9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271" name="Google Shape;271;p38"/>
          <p:cNvSpPr txBox="1">
            <a:spLocks noGrp="1"/>
          </p:cNvSpPr>
          <p:nvPr>
            <p:ph type="title" idx="13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 dirty="0"/>
          </a:p>
        </p:txBody>
      </p:sp>
      <p:sp>
        <p:nvSpPr>
          <p:cNvPr id="272" name="Google Shape;272;p38"/>
          <p:cNvSpPr txBox="1">
            <a:spLocks noGrp="1"/>
          </p:cNvSpPr>
          <p:nvPr>
            <p:ph type="title" idx="14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 dirty="0"/>
          </a:p>
        </p:txBody>
      </p:sp>
      <p:sp>
        <p:nvSpPr>
          <p:cNvPr id="273" name="Google Shape;273;p38"/>
          <p:cNvSpPr txBox="1">
            <a:spLocks noGrp="1"/>
          </p:cNvSpPr>
          <p:nvPr>
            <p:ph type="title" idx="15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1123950"/>
            <a:ext cx="6934200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ZoneTexte 2"/>
          <p:cNvSpPr txBox="1"/>
          <p:nvPr/>
        </p:nvSpPr>
        <p:spPr>
          <a:xfrm>
            <a:off x="1600200" y="514350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Login: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92"/>
          <p:cNvSpPr txBox="1">
            <a:spLocks noGrp="1"/>
          </p:cNvSpPr>
          <p:nvPr>
            <p:ph type="title"/>
          </p:nvPr>
        </p:nvSpPr>
        <p:spPr>
          <a:xfrm>
            <a:off x="803750" y="2025800"/>
            <a:ext cx="4087500" cy="6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software</a:t>
            </a:r>
            <a:endParaRPr dirty="0"/>
          </a:p>
        </p:txBody>
      </p:sp>
      <p:sp>
        <p:nvSpPr>
          <p:cNvPr id="932" name="Google Shape;932;p92"/>
          <p:cNvSpPr txBox="1">
            <a:spLocks noGrp="1"/>
          </p:cNvSpPr>
          <p:nvPr>
            <p:ph type="subTitle" idx="1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grpSp>
        <p:nvGrpSpPr>
          <p:cNvPr id="933" name="Google Shape;933;p92"/>
          <p:cNvGrpSpPr/>
          <p:nvPr/>
        </p:nvGrpSpPr>
        <p:grpSpPr>
          <a:xfrm>
            <a:off x="5205650" y="1369751"/>
            <a:ext cx="3017896" cy="2531353"/>
            <a:chOff x="649171" y="238145"/>
            <a:chExt cx="6249525" cy="5241981"/>
          </a:xfrm>
        </p:grpSpPr>
        <p:sp>
          <p:nvSpPr>
            <p:cNvPr id="934" name="Google Shape;934;p92"/>
            <p:cNvSpPr/>
            <p:nvPr/>
          </p:nvSpPr>
          <p:spPr>
            <a:xfrm>
              <a:off x="2850275" y="4515119"/>
              <a:ext cx="1849000" cy="810050"/>
            </a:xfrm>
            <a:custGeom>
              <a:avLst/>
              <a:gdLst/>
              <a:ahLst/>
              <a:cxnLst/>
              <a:rect l="l" t="t" r="r" b="b"/>
              <a:pathLst>
                <a:path w="73960" h="32402" extrusionOk="0">
                  <a:moveTo>
                    <a:pt x="7960" y="1"/>
                  </a:moveTo>
                  <a:cubicBezTo>
                    <a:pt x="5284" y="10848"/>
                    <a:pt x="2607" y="21625"/>
                    <a:pt x="1" y="32402"/>
                  </a:cubicBezTo>
                  <a:lnTo>
                    <a:pt x="73960" y="32402"/>
                  </a:lnTo>
                  <a:lnTo>
                    <a:pt x="66071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5" name="Google Shape;935;p92"/>
            <p:cNvSpPr/>
            <p:nvPr/>
          </p:nvSpPr>
          <p:spPr>
            <a:xfrm>
              <a:off x="2638975" y="5325151"/>
              <a:ext cx="2269850" cy="154975"/>
            </a:xfrm>
            <a:custGeom>
              <a:avLst/>
              <a:gdLst/>
              <a:ahLst/>
              <a:cxnLst/>
              <a:rect l="l" t="t" r="r" b="b"/>
              <a:pathLst>
                <a:path w="90794" h="6199" extrusionOk="0">
                  <a:moveTo>
                    <a:pt x="3875" y="0"/>
                  </a:moveTo>
                  <a:cubicBezTo>
                    <a:pt x="1761" y="0"/>
                    <a:pt x="1" y="2043"/>
                    <a:pt x="1" y="4508"/>
                  </a:cubicBezTo>
                  <a:lnTo>
                    <a:pt x="1" y="6199"/>
                  </a:lnTo>
                  <a:lnTo>
                    <a:pt x="90794" y="6199"/>
                  </a:lnTo>
                  <a:lnTo>
                    <a:pt x="90794" y="4508"/>
                  </a:lnTo>
                  <a:cubicBezTo>
                    <a:pt x="90794" y="2043"/>
                    <a:pt x="89103" y="0"/>
                    <a:pt x="86990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6" name="Google Shape;936;p92"/>
            <p:cNvSpPr/>
            <p:nvPr/>
          </p:nvSpPr>
          <p:spPr>
            <a:xfrm>
              <a:off x="649171" y="238145"/>
              <a:ext cx="6249525" cy="4250923"/>
            </a:xfrm>
            <a:custGeom>
              <a:avLst/>
              <a:gdLst/>
              <a:ahLst/>
              <a:cxnLst/>
              <a:rect l="l" t="t" r="r" b="b"/>
              <a:pathLst>
                <a:path w="249981" h="157427" extrusionOk="0">
                  <a:moveTo>
                    <a:pt x="6198" y="0"/>
                  </a:moveTo>
                  <a:cubicBezTo>
                    <a:pt x="2817" y="0"/>
                    <a:pt x="0" y="2817"/>
                    <a:pt x="0" y="6198"/>
                  </a:cubicBezTo>
                  <a:lnTo>
                    <a:pt x="0" y="157427"/>
                  </a:lnTo>
                  <a:lnTo>
                    <a:pt x="249980" y="157427"/>
                  </a:lnTo>
                  <a:lnTo>
                    <a:pt x="249980" y="6198"/>
                  </a:lnTo>
                  <a:cubicBezTo>
                    <a:pt x="249980" y="2817"/>
                    <a:pt x="247233" y="0"/>
                    <a:pt x="243782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7" name="Google Shape;937;p92"/>
            <p:cNvSpPr/>
            <p:nvPr/>
          </p:nvSpPr>
          <p:spPr>
            <a:xfrm>
              <a:off x="904475" y="481125"/>
              <a:ext cx="5738850" cy="3435575"/>
            </a:xfrm>
            <a:custGeom>
              <a:avLst/>
              <a:gdLst/>
              <a:ahLst/>
              <a:cxnLst/>
              <a:rect l="l" t="t" r="r" b="b"/>
              <a:pathLst>
                <a:path w="229554" h="137423" extrusionOk="0">
                  <a:moveTo>
                    <a:pt x="0" y="0"/>
                  </a:moveTo>
                  <a:lnTo>
                    <a:pt x="0" y="137423"/>
                  </a:lnTo>
                  <a:lnTo>
                    <a:pt x="229554" y="137423"/>
                  </a:lnTo>
                  <a:lnTo>
                    <a:pt x="229554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938" name="Google Shape;938;p92"/>
          <p:cNvPicPr preferRelativeResize="0"/>
          <p:nvPr/>
        </p:nvPicPr>
        <p:blipFill rotWithShape="1">
          <a:blip r:embed="rId3">
            <a:alphaModFix/>
          </a:blip>
          <a:srcRect l="2883" r="2883"/>
          <a:stretch/>
        </p:blipFill>
        <p:spPr>
          <a:xfrm>
            <a:off x="5321000" y="1483425"/>
            <a:ext cx="2787300" cy="1663800"/>
          </a:xfrm>
          <a:prstGeom prst="rect">
            <a:avLst/>
          </a:prstGeom>
          <a:noFill/>
          <a:ln w="28575" cap="flat" cmpd="sng">
            <a:solidFill>
              <a:srgbClr val="3F353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5538" name="AutoShape 2" descr="data:image/png;base64,iVBORw0KGgoAAAANSUhEUgAAAMgAAADICAYAAACtWK6eAAAAAXNSR0IArs4c6QAAIABJREFUeF7tXXmYXFWVP1XVe3fCEsMqA4KDfqMwAzqgSFwCQUSNYEARCCiyiKIf24gbJqwaCMuMEAigGDdGIYKggAQiWwLhQ1DU8QMX0PDJEgIJ3emlupb5fufd8+rUq1dV3a+6zU3eef90ddW779177vnds95zM+VyuUx2GQWMArEUyBhAjDOMAvUpYAAx7jAKNKCAAcTYwyhgADEeMAoko4BJkGR0s1YpoYABJCUTbcNMRgEDSDK6WauUUMAAkpKJtmEmo4ABJBndrFVKKGAASclE2zCTUcAAkoxu1iolFDCApGSibZjJKGAASUY3a5USChhAUjLRNsxkFDCAJKObtUoJBQwgKZloG2YyChhAktHNWqWEAgaQlEy0DTMZBQwgyehmrVJCAQNISibahpmMAgaQZHSzVimhgAEkJRNtw0xGAQNIMrpZq5RQwACSkom2YSajgAEkGd2sVUooYABJyUTbMJNRwACSjG7WKiUUMICkZKJtmMkoYABJRjdrlRIKGEBSMtE2zGQUMIAko5u1SgkFDCApmWgbZjIKGECS0c1apYQCBpCUTLQNMxkFDCDJ6GatUkIBA0hKJtqGmYwCBpBkdLNWKaGAASQlE23DTEYBA0gyulmrlFDAAJKSibZhJqOAASQZ3axVSihgAEnJRNswk1HAAJKMbtYqJRQwgKRkom2YyShgAElGN2uVEgoYQFIy0TbMZBQwgCSjm7VKCQUMICmZaBtmMgoYQJLRzVqlhAIGkJRMtA0zGQUMIMnoZq1SQgEDSEom2oaZjAIGkGR0s1YpoYABJCUTbcNMRgEDSDK6WauUUMAAkpKJtmEmo4ABJBndrFVKKGAASclE2zCTUcAAkoxu1iolFDCApGSibZjJKGAASUY3a5USChhAUjLRm+owy+Vyw65nMplJHZoBZFLJaw9vlQIGkFYpaO0nlgKRBbtYKlI2m+V3xK/WpeD90q5mQQ/a1hMERXV/zt1U9Z4yHl2mTIY/EIX3Z6lARLFtJpAiJkEmkJiby6Nk1S6VSpTL5aqGhd/wvVzyu17p9e+6cWOgKZBxI3lHADD+fxSQACpyRDkgJUvy3slStQwgmwtXT9I4oioOM6KSMoUMUaZYDKRELldZ0eWmjDC46iC3LxGVykTSVv4WgmfxHaUCFUcLVHISDN9lSyX+v6u7mzLdnVQuByLFADJJDGCPHR8FopIiKmEq4HEAkMcrIJQdCAQAZSWRBDC6VwXXVr5ry+Woo28KZft6oHwZQMY3hXZ3EgpotYpXardqF52XqK3uQ5UN4iRCuVgkDQI0HS2WePVnMDiGB+OD2Rtd7e3tgTRxbYoOTG093dQ2daoBJMlkW5uxU6BGhapYwfwQGOm5rLKkAQL+IVCFSiN5VoVCQTFaCECg7qnXm1w2S1kHEAEAgzOXCwERPldJmUx7O7V3dlG5p7uJA2HsdKh3p9kgrdPQ6yc0c5PCoIa0iNoWVKrYAhhgOZ9nqVCjFkXUnygxAILoJaBgyQJHQINYBySGPAOfIVEynV2U7emmgrZ5JikeYgDxmr1b71wzgFS7VAO7IQoGBohSjfB/HOPHAQEAqLm0itXRUflZgU2Dgr1WxSKxStbRQZ1TplCmq5vgIDA3b+s84vkTogwkcYNAlcmE3qA6sYYw/hC4PMXFKlJBL85VIQpICNgKzl4IJcPoaEN6gXFlVderu6hGrHYVi3wPX4q5y50d1JHJUq69YtEM5fPUXq4wulap5F0sadpylOvp5bYd7R0s8TC2SRIcIQ1Mgmxs+JQjAIm6RV1wrJ6/v+hW3RpvkoxLXKqwDcC4+RH+BUYzA3Ak+D9kZhd8g3FeT/XRKpKAQQxuMHJbro062wPJAODlOjop42wN3Qe4cMsApFOVBFQhMNz3pVyObY5sZwdRB8BVCT4aQDY2A0/2++NSjRqkF9UG6iI343kODOi6AIKZMaImRYfWyF4IvUjgSKUKwWDGqp7NtgUM7IAAC6ZQLFBnro0IRr5T3dAf3ZcqVUp3KJejclsAtExbjjJdnVVR9MkOEEpXTIJMNgCaPb8qfaI2JaOkjOVQSlSBKogwx0kHMGhmJM89EHdqFATiMQpVogiTMhgc02eygXoEMIBpWQKBccMrq5jYfQnjvlik4aGhKmml+1H1bgWMEHAAmFsHisVg8KxC4svJzVUkA0gzBp7k36NGtMQd5LVtYcqFs0FUrEEkRCPp0MyYrgFGLkcCBDwf6hEDQeIV+KsYtuDUndCqgMro+ggX8MhonjKFQih1oq7dkdHRALy5HLV1dlQkkVPRKFOJsxTFxcxOAhc/MYBMModu5MdLBAH6fuBRitgkSmXSbtZ8ucTSIRpoawSI6EoNICBtoz2XDaVCCARGR8C40Uv6jBQTpJdUgQOpISN5yg8NUiFfkV464Kf7EauiCfMzMiFVA+dD6I7G92JbxaWyTOCcbvISZFxuzAkkXNyjotFoUQUavTYEhQMCz73KSwKjRa9GcYPovcyMYiC3Baxc7uykbqgouRwVYQhzR4Pkv+g1MjrCRneo1kStYicxSoNDNDoyHNo5cUDVwEAfAMy27p7glWx8uwspWk5aSESfsRLJA+PFxADSmKt9AEgcMKTXeoLjRsJp3NCri8UwKl2A3eD8/p3t7RWXqXtAPSkhDCjxAmYqZzeEniTo+BIYVB2KGv+xgHC2D/6EttGrr3KwT6QF2kGqRW0M8XJBYnT09lIG8Q9k5JYrdotIJq1WlvE7CxJI1pjER1OxiEbyI9TpdGH9GS7Ouu5NzoYI9jIEPnMXV3ArYLO2Fd6pjVMIM+HdmFSsfdyv9k6XmpHjv7hgKIM5cY9WTbBqY9XNFoNvi4UCjcbEIHTcIQ5gIiGiBnTIgDWNquMloQKVRcQFtAoagFwAQaBCBTQoDwUuYXENw/AWILR3dlJJJE2xwEZ5MP4idU3pC93K3VtvSVWGNhaIRpcDSN1bnAoWShi5kVFccTA0fkn9XzcJFQsMOTQ4SD29vTySwQ0beJKyfb3sMqx3weMC9QCMnBggHKfIMrHB8tE9DXg7XJcA8JNPPEEPrVhB/evX0667voEOPvBAmjJ9mxA8NBp4dAYG+qm3q4f1dJ24p1dfeJdybW0MHFwckRb3qrILOpyKwq5QsRl4rwSuStAxukcjyK8KVu+4AKPQVOIsmcGhisENxs8H9g8kAuyhu+65h/7612e4Gcb+ofcfzCnpoA1Lr4ibNuRjFclMmrKuJXiVnZIUFardJgEQPc7+NS/R3OOPp7/89Rnq6eurIsHgwEDVd1N7e+nnd93JkVe5ZBLGLEHqxCl0gA4TNP+cc2jR4sW0ft066ujooHw+T2/afXe67JJLaNYHDqaRta8EQTF3gXkGBgb4PzAajFgAQlZhSQCEujWaIY5Aw6AO4wIAg0Skq9SMABShugJQhcmGWkUJpEJB6fCBFVAKDGDlOkZQEZKwvRCke4jahzE8+cwzdOaZZ9LDq1bxmHFh/AfOfB8tumoR7bDT60N7gt9XLPB8ALD4LPaNnkitlka9elGerzg3KkCvbOJqPdLuPUCEEUEYDByqzPN/+SvrsStWPESfOuFEalf5PG1tbVSAupLP01ve+lZ64MEHeBKiKz+YekwrVp2tpBog8772NfrGggXU29dHnZ2d1NPTQ8PDw6wyQfLdddddtP8ee9Coi1qLrQBQZJ1UhEQccukZYBy5IGmqpINysQZAqNbLZfNShckyddMxamgAMDlbCO5ZBkU5kBa4uru6OI0Ertm+vj569vnn6eOf/CQ98fjjtMWWW9KUKVP4vldhl+Tz9M5996Wf3X47z5VIEs3QzRb4Mc0RLwART1sYM2msgjd7P373HiDRQYAxOULrVJr3zJxJ3d3dVbdhdRoZGaHdd9+dfrV8OXV2dYVqloBiTMR3TxV9HP+C8URdyeUy9OQTv6VD58xhQODq6uriz3LPQH8/r6Y/vuG7lIXN1NPLEWe4QnFtGK54qQBkeHZYJQHo4zxLEZVIr5YVIjjwg7kds+ScTSH3BO0gLbIE1U/S1qGyop9xgUOxhyBFAJAFV11F58yfT9tutx2PWfqCOQJYnlu9mn74vSV02CeOCtVQvD+w19qDIJ+W0CrOwf2MyRQWD5+MA67vMGgpqic0Bg74pwQgYpjLgIW5H3rwQfrw7Nm8asuKKf7y19avZwnSKkAqKnIlTgEjU9IoFl19NZ12+unMJJAYDOBCgSDJwCT9/f0MmlUrVtD206czo4jKgknu65tSsR1EFQLjFMts80SvqI4t/WPjOhphVypUxYlaq0JFA41RDxQknTgQYHMgZaVryy3p0DkfpXuW/4qmbrEFg0NAIvdjcTj5pBPp0ssvI8oXwsRFMDnsJR391+OUPDFewQsF9sThittngtwvuWoWmCabsTYLCSKgiIIDhvrjjz/OAAEzSiAKEwmGfPWVV0KAdPf0hJ6sqFrVzE3MkyT5DC4DtjA0yEyO1f7SK6+ihVdcwbQGIAYHB0MpI32ePm0a3X7zzfT6HbanfFuQu9TZ0e4YOph88XpVr/DVU6gDZtwvl9EafHb3cuqKA0GpArIg8lydlgJgjA4Px6ahRIN5YE4wKpIGJTfq0NmzQ4CA7mxHOaDgMxapT3z8Y7T4v7/FkhI2DC4GkHMNx+0oFJew2DuaCrpfOttX34MYC+9ZZ8dAjGt4LMhw92wSKpYWldqjBQly2Ec/GhIdH4aGhmirrbZiPRgqFmwQcRHHJbg1Awinm7vosKRNiAcHk3DTnXewHdTn9G/dV6z2IslWPfhgGJkO7gk4ul7RAe2ZkXvj57VBejy/AL+XqDw8wtIrzKB1D4tlMpeijluwtVU8hZ1Tp3KrwdFRBvmpn/kM3fjjn9BWW2/NklOn2gMoL77wAn3+1M/RpfPms0NCjHu8E3aM2DSN+FVn+Na7T9Lu4fkDUAGsXE8PdcOJo/ebjAMYcusmARDprKhWwoSiYsEG0ZMjQAFAHrnvPip1dAQMWcZeBsRGKmJZ6jKxCqLyiBB9RpyiOLiB9XEpHKDzhmArwLB+38yZ9Iff/5622Xbb0DiHFEM/X16zhs6fP5/O/upXQ51Yx2dYejhdOSolQ0cA+qtsDzCfPEPvGQ9U0UAyARBsx/T3sx0CbxgM5Dhmau/qqomACwNLnEcYDxuWsECgzQOPPkofO/ro0DEBdRJ9g4QQdevmm24KHRR4JtseLDErOwXHApC4exjcTnTC0wcJxSrg6CjvH2EHR18QGhiTQybmJZs9QAIJgknJVjEiaCGMxurHaD5wm44WCCrUcH/FBSvBLm7j9jYMDQywipXpm0IPr1xJxx53HBul8OYwQAcH2e153Nxj6MprrmEpBgbGJRJNg0M+yxxJ7EYyVrVTQTsqAinkkloxBpeqAuN1cP06ZmTtXg6fr/aD4zu9JxzMC+kowT4etxRxcIyN1RrguWLxYjbU4dqFNxHqLsaO65yvfIXOOOEE/qwlhmydrdpYVQcl4062dM8JPYRdXQaQRhIEAGGmdh6RwMgNrFkY25Al2GKKCwzx6sAATenu4tUIpWVY38ZKrNyfEouA9BAP2bN//CNdeMnF9MiqR8NYzHFz59JnTz21KhNAGD3qeAgYveJ61tJSvHZRQIVeHuXtEXBLbEWMazD8CNzfw8PhKq5XdH622/M95O6R38OMW3jpHHDEkwXpdMsdd9C1111PL7z4ItNxt13fQEcfdRQdfuhhVHjtNS7CIP3QBr8AL65Ig+AlNg0/AibJEEYcCa50tIFqyJnIBpDZ7Oatp2JpG0QyQKF+MEMWimw89g8FLloAQzwhSKKTfQww+ngyXWSeGbY92MATXc3hPFi3di1N225blhT6dwFF3F+Zcy1p8J08A58lPsISEV4hJy1gW0DivVYq0dZdXVVZtDU1pTo62NgGUGAD6PQWyeESGwtqJj7LffgdnwEgADBUO90zn1+zhvsEbx0uvAOXjp9oFStOaDSTGFHgAAi42vqmsFtc5hZF5RAjanXP+mavYsHN29PTyyqUuBexyspVFXNQlf44A5aDchUvSDR6Li5liQoLM0s8QKtUAI5Im2g+GYPPpcNAV9aGvnwOn+V26A29uo6HIKnq+AwnAqQbbzRyag4i8zruAokIQBUGg1wpXJCUiNxjURAPHQxcqJEiLdEmM1pgcCAGIouG1L+Sd8gWWzxX52xxX527GCBA7pbO5YoDy1i/ky25GBv6I1tzDSAuDtJIgqxauTLIjHWuWazCMN7+/txquuGHPwznYGDDAO222xs5j2pwaIh6XPARn08+6STadscdq6LxYNyf/uTH9Ps//B/HQORCe1xTttiC/+L/vffai2Ydcgj/L+CAg+GWny6lbV4XrLZyv7TB/2irn4PfXnp5DR137HH01jf+a9UYpL9xTKXHg/bv2GcfmvOh2ZQf6Gej9qnVq2np0qXcFHSQPqGdfKfbvLBuHdNO7tXP1+/H9586+mjaafp0llTivYIUEbWr7s5C9SDt9q3nFpbb8TvUQOrpYa8hMpcZrAk3r2/2EuSWm26iqdksoaIGgMEr5dSp9I/VzwUBLHV968qr6PU77USHfWQ2u2cRAMPfc+efyyqT5BBJNH3x1VfTE4//mu2Op55+OliNXR6Wfi5cnRctWMBfiQr1wD330k9uvom/0+3rPWOvvfem/fd7J/fn85//Au3x5jfT3559lr517WL+7tbbf16VByb9kL9Ig3n7XnvRLrvsTAfNmkVHfOAQdr32bLElrfzNE7Tkhu9wX2TMcN8iVWTPf9+Tn7/X3m+jTx95JGclr16zpua90X7LexFJFzCKCicqHjxi8D41uuJytfT92NeCC7YQYlP8P8ABhwt7/lorTbrZA+TepUupb/vtg9RyVxVjJD9aUzoG+VR3LVtG9/z8ds7AxRVNVQjdsxw4dGnwmSwtuPBC9uQAXHB1SsAQOVkvvfginXn66XTuBRfw83BFs4vR/psLF7LqgpUW7SQCzyv4wAAdftihdN01i1kStpWD76DbI5cLToQTTzyBYxJgcHmHxCakH/Aqnf2VL7PhDJtFbAtecd1GKvxd8dhj7JV78oEHKrQrFsKUfKhk2ByFoOE7DzyA/va3v4WBWrwTLm4JmC65/no6YMa72aOG8UnqC96DcYiqxqu8jnxHo+A6y0AhBCn4sDeC+SqH8SXJUTMbZHZjI51tkN7eKhdrdAvnmaefxsz11G9/E6anS4KjzrsK5qU2hfy8efM4WVHSTWT+oHOHwbLLr3DqVSVOwUxZKLKqNPODH+TgJphIQCGfdUzh7W96E7UjH8wlDeJeMPpyF5OQvDSJaCPtRYCH/jx4990c0RdjFqqONroRYPvCWWdyHxABB2PLhRVfF3GAAX/AnDn09NNPh+k+YpehDYK2t992G+0/Y0a42OhgbbMgbSPJMpbf4o5vGEs7fc9mL0EEINq9yquXy/A96dPHs4rzyzvvpO132qlq30k0gl9VlK1U4lwpMKJk88YBBCkvLEHOv4BKLr0dah4KpvGqOZLnDUVnz59Pi6+9jpAWI2kzwmRgeknbuPaqRbRh7Vp21Wr36HA2Qx/9+JGcdo54BNpI4qSkgeAZFy9YQJ866ijOcdJZugySjg56ZXiY9n3Xu+g7ixfTrAMPZEMdjgCWSrqAgwukQoKMFyA6YXS8DDve+5PaHvKezR4gku4uQUGeaCe+ITnuvntZCI6oBynMOo3b6lkq0ojLKo4CRGyUKgmy4GIaXhesxhLRxmeJJ2BfxQdnzw4THgUk0leoVJAEkADbbbklG7wS4YcEQb3aa5Z8l7549tkc0YdqJ+qWuHIhTZBdALUToJS9JqFt1t1Di669lpZ8//u06pFVAY8g/0zvJ1E2A+jz7hnvbgkgrTLweAEz3vtTARAxjKVkJYh04vGfonvvu58euu8+lhxaHGPiKzsR4zfd6G239QACoCDVBEb6JeddwOqK3q+tA2jw559y+ul08y23MhA4d8llKYsEgMryhc99juad/SX2QOECkLD6906bRhdfdhmdf9FFnBuFCxJQwCEpIJBoN1x/HR1x5JFBOorb6cf6ezZHsw6Yyflt0QCnMJaMG1tx8xs2cJpNKxLEADJeyDa4P0kulk53FyP5i2edSQ+tfJjuu/NO6naJdrIZS4Ah7thKWZ5KoYJKynmQNTvvnK9X2SBxEiQKEF3fVnYTLlu5kg474ghmcNlfIiAAgNH/7bbZhiUeAoKwB+CmlYDcYccey9HsF156KZBUytAVwx9S5D37v4tuvfVnYZwHdM2P5nkjGmwhLBrw2gVqaPz5HfCatipBJpA1Ju1RqZAg4irU9oLkSCFTFXo/axPuTD7tbapU2pA5cN6rfFDNEJ6XeeedV9dIx4qNPRECEB0DkCdKAA3epEPnHkN33PVLNvi1R0iAAqP/issvp8+ecgr1v7I22E/S1UnL7ryLTj71VPrekiXsgYIXDM/VwUw8T9LQeZfjjBlVzguonH/585/plttur8QN1J78sHyQS4kxgEwaLpM9OKkEkWIPYADEOrBXHHGLX/zsZxzA0+oSIt5yvwAlLHMZ2U8BHR5FE85d8M2mXiwtQZhxsWvPFYgWWwIxiXsffCDMkMV96ANUKyQBwuiG6oV4BlzSyFAW1+ahH55N06dPp+u+cwPJOF83fToDBM8RlQ2Ux0Ym7NOQJErZQrDvPvsEe+gPOaQmhUarWBlsDc7mCDWzWrFBknHBP7dVKiQIbBDYHLJ3AcwiO/5+u+oR6tl6WrjfXWfa8lS48jFIaOT6sqqMJgxsMPV4AaKrl0NNEjtCAmcoSnH/QyvYEwUbAnEV/EW/sdcFWcPLly+nd8yYwV187o9/pBkHHUQ3/uhH9M799qM/PPkkHXDQQTwmgFs2kUFt0xvLfvvrX9MOO+7I3rjlv/wlS6A//elP/MzanYtBIqVeTEyC/HPBGvu2ehmumHy9YUpUEFGVsPL+xx570N33LqezzjiNXaiyqUkYQFynWHVFcrBr13ltSgODVB4Zri6541K/JcsUatG8hQtZgmDFDhUxt3JLHERLED1Q7FuAmgTwIWgG6bXsjjvogx/5CKfOs200MsKGOxgcUgTPhIp4zXXX86MQ0WfP06rA84QxfObEE2jJ93/AfcIzpIKKxEQgReB+nn/++dzmsNkfpt3e+Ea61MVr8J3YY7xOxGQaG0A2AYDInnTpquxNh1ry+h12oIMOmsVqFZgNzIVLVlJhnGsXXUVHHHkUlYeH2KZAAQN4nJCegqoeuniApFbL/gkk3Y0FIAvmz+foNaSELg7NpTdVWSIE6QFWeIcQocZ4pJ/waskF0Ny/fDntuddetOuuu9JZZ5zBnieJ9v/uN78hKWghUkhvaBJp9IfHHuMs4X/b+230i9tuo7fsuWdln4wy8g0gHoAhrgvNJAgAglVRXJranSnxAHiFoFqAQXCJdwffyd71H3/3uxxh1lmuUqAgChBepV2JnqgE0QXadBxk4UXfYClRVdfKDXiEypw+L3Vw0b9FV15ZVQxC7BE0AdChZn357LNp1vvfz27Zvz/1FHvksKqLOxtqJdzGuERyiPSULbHIlVqz9hW65ac/pWXLl3N7nUVQqZpSu1fFJIgHoBkLQCS9gjNG3ZZPrJCQID/8wQ/o6GOOoWeefZZVLKy8+P65f/wjjDPo4gKQHLJ3WooLRItF6xq4YDyRIPVSTcDIiKQHuxZdETsVcIvL+RpBRHuffbifwuBR1++0rbbizVlIYoRqBMkDj5yAFDsdDz74YA4YiptYAqYSZYf0QcG9r3/tq3TEJ46qqUApLGASxAMwJJUgElDTqSBQsRA1XrXqYXrowRXMKGAeGLzIeQKoRHUBk0sADbvgkMrR7FgBAQkS95oZ6QwQl6yoV2R4saSur46/yGdIEUTGIQE5OdFtDAPIxYBHJcfHHn2UVSPZeagLPsw59CNs8MO4FwkqbmV2DrgiF3BWdGyxRWwNZLNBPAVHvYmRFVeMdPHW4H4BiRSO4+zc172OTvz0p9lolYxbUbXEy4NnIJh269KlnEo+4tSxuOJlQi4xsOdfeGFopOu4g6hYAhBRf5CHLcUisBVYQKOLN6Bfz69eTfu/971hZq+Oz7BXyxWlQ6p7tBCePEsM/q2nTavyaEmE/ZW1a4PKI5dfUVWjV8ZoKtZkp1S2CL5mKhb0bwGI1v8FIPej9GV3sEFKMmYlpiBMBOkh9griA/+z8FLeDScbdWqG4I4Jw/fYeSeBQok7SCRdUk3iACLPRAV1UXtkK+/gYCUWIzENDWyoRwIQJB/COBcvXHQ7L8YIKaKDjxIbkRhLNONW6BJHe71omQ3SInNPRPNmANGVFeNULCTm4UKu0tXf/naossgKqr1ekjXLTHfMMWEBAJY2rgpIub2tcmqr25Qz72tBqokOzOH51QA5j2QfCp6nc5AC17KkdJSojFJ1mQxXDZEYhw70SeAPalNcLpnepguD/eb/vTGs3SUSUyLq2BQVBB0rKSV6zYwr1aozoy1QOBFc3vAZ8eeEs6dIGMcdPSD5UpJ2/YgqPSreGejUkuwnmauyMUgnBMJukdQLXXFDdHKoWtjWiqIOsAk4RtHTS2UK8pYkARK/LfzmN3nDFFzJkt4hXickK0KCfOXr54QFGOIyizWJqovG5Woi47hXynouvOzysGlc1UhJn5k1cyanwsNRIXWrYL9w2opzD2uQRFP9daaz9A/lfSRZUcdphJ6Q4pBOCF7K3EkgNuqYmHQ2S/iCjR9JD+vJBitn9Cw6nVlbISoS98pcjwoSRIxXHTXGiisAEcCgRhQqb3z48MPZO4QVGDvfRLeXYm/waqHg9I1LvhcUQcAmJvFAOe+TVmkuOu/8MNUE8yDeJjCiAARGui71IzZQPceEtqcwzsOPOCK8FbaSRNPftf/+TQGCG7B//uhjj2MbTFLhMV5IoB1J55onAAAKRUlEQVT+5V9qanZpBq7HzFrFEqeBzv+SDVPSRwGZROl18YqE/DvpzTwCSKiVV51PpysH8kS5k5mw6eiRJ38XAkRSwuUpUvKTt9xiK+vICBcvg6qFLaWwXXSRafFs6eLXXHj5sivCPRECYLxDe4wuvuiiMM1cgwOrZrhhSgFEpGM9kMSpOIhpSGQcjId8LMQt9A69etwi2bqiDonXDvYWsgjEeRCXrCk2hwBWSz/QQKtYIsWFhgKQ/9x3Hy5fql3Q8hwttSad2xO8YKMDhKsCRjbuy4qux5PDiaruvO0s0jg6u2jpz2+jkz77uaq6WDrBDxJEijZItQucabHL9tsTUsuPP/lkdp/K1la0xeoq7uC4/eTC1OijgET2g9Qz0sVLhLYieZoxtvwOdQ5qHHKlkAoPZwKkB1Sjk085pebckygP6H5K8DGarKkTNAUQstrL86KMLAmOomJJAXGJt4gLGSoWJAieJxJD53Ml4Nl/apONDpDofovqJDkcOxYccImtnwAGLux/QCGGh5yKJZF0YV7RgXfeeWd6+J57uQ3OAuRkQ7d/Qqp5nDtvHt2PwtIw5Pv6QrDJITiQRJAk519wYVjXKurlAUAuvfxyZl7unzsGASqMBplWF5vNchRA4o3CcQNv2GUX3hMC1agZ0DTDSwoLDrxBlRTstpTTt6LqD9pFqz/qhUskwH777UerV6/m4Yh3DffhM+Iu9959N6fD6Aj/pqBayfx4A5Cq8yuKZS4HKgXO9EGWUJMuueYarsmEvQtwX6LEDC7UwtVld7CiQ43AhZpXJ809hkU9jjLD1b3V1lzMGvr53cuW8d70DSg/+uqrtGFgIKw3i88wwD978smhsY1Soyi509fbRytXrgxBphlf+gJmPHjWLP4JdaK2323X8OixZiqGXm1vuvFHbEdIGSHN3I0Ap4EpUgQFtc/60pe4WdRpIF4qDT69KMAr9sijj/LY5di56Ptl7Eiq3GGHHbnO2Gn/dVaVo2JTAMqkA2QsYZbw/GucqirAGMmHZS+lyDHENmoySdEyTAomqdEFIEEKoBYU6jOh+mD3Vigwna3ySOEZWGFf+vvf6bmXX6ah/n5at34d5ynhkoJwnz/tNFbBkAy45HtL+Df0Ia5wmxRUw1/0AxeKvklCYDS4FzeOqDcJZyHOmTOnZlVuBhB4j/C+gZfX0KJrr6O5c+eGxrneiiySI+47ifADqFhQhPEbvRuF6oRGXzrjDM4Xk3FvCp6sjQ4Qrl7ugKH3W0jFPZSVRHVyKW4AY1uOHJZSk6E41Ce9ZjM0ODgUHFaDOrqq+AC+R1q5lPYPy4KqWAQOsufYBJ/2FJxwy/87lzPeGRyRHFzR1VYfP10T81DHFzTbk61jGsKg+K7e86PMGgUYftf2hTaW6wUItfGO+zWDiwTS760X1cc9ejw1e28aLnUb58cJAEj9OEbAOZGTweDM1Wdjr3ut5ozw8NwHjoPICUzR91QIJnu6UZRMyumAmZBpi7NB9KVPUBVm0Qyuo/H1pkQ/Yyz3R58TPVC00dQ3k8DNANao/XjqRunYTCusOp6xt/KeiWrbMkD0ahbtFFZo5BrJxv/AWRUcA4YKgWBm3m8RLC38pwoQ6qSjaNVvXfRA9kq3dXZUotxYpVWH6gEjuvLJ/1HGbwasehOin5OEOVoFiPSr3nOaASw6rqj0iNIler/ObtAL0kQx8GQ/p2WARMWpGJXoOIgnGassWt0ZG4hhYN9FmOuUy4Vl6mvOg4iUoIymnnPZGn5XUMU8qMruVCOl+gghkzLEZE/Exnj+WGygjdEvn97ZMkCqV2D8Vw6LEfCK4c74g8RAkYMaSeGCIML40aO5QkmhgiVlHNrpqv3xjjyAwh2xJmd2hFKrSXFknybD+uIfBVoGSOWYZBfwU0cRw4Wa6+8PbAzEMCLnXscdIBlVpeR0I3wPgx1GtxyDRh0wkbNhmraOoYh618yN6t+UWI98osCEASTD1c6DE1X1qbBto6PheKukgYDFqVAiQaTerD7dFMDobAsSBrkCeHsbFdzBNvpoNU3Y8apScbr2pqgzTzRzjSUQmeSdk/XcJH1p1KZlgPDDWWpUgIHS+Hzou/NCRe0KfTqpdE4qlsNmkYPjEdDj865ZhXInPrn4hTZ+o1moeCZXJmH1qrVzsiea4P/s55md0RrFWwYIT0CpVBXg03aGJBtGjWt0m4ETNdARWxBvFI4cdhIGylS46gScH1wZ5/4FSKP2BtJUoudMtEavmtYT5WWa4G6Fj4v2r1XJqvvZbOzhFCU83WmyaDKe5yYGSMispRINrV8fFFRDHpI7r7omflGPUVFguS3HqRfh+XrKRdvMjTiREz4ewtm96aBAywCh4eEgCXAkODlWrri4RfUNOValkJWLq+KirVaNmq1SBpB0MOrGGmXLAOHc/3yeShs21BxGXzOoXAAKeKIQtwjPIK85XqvimTIv1MZiDXsva/DlZkt0HTpVvBAul2T9a1XH+urD52EHwK6oBkVlD3aVXut2FYaSaJJtCGMDo0AjCrQMEI6Uo0T++td48xHXk8rl2BbpyFSkRahCOYaPHiugcWpqkzGtLxSYGIAghWRwiFPJEeEOA3kS4VajxbG84tnC15V9IHEkkdiKL+SyfqSNAhMCEC5+5ignB1sGsZFq12szKVH7uwEkbQzp23gnDiAxqlOQ6RtAh13hKg0lJETDXCkDiG8Mk7b+JAaIEKqZjW/2RNpYavMarwFk85pPG80EU6BlgExwf+xxRgGvKGAA8Wo6rDO+UcAA4tuMWH+8ooABxKvpsM74RgEDiG8zYv3xigIGEK+mwzrjGwUMIL7NiPXHKwoYQLyaDuuMbxQwgPg2I9YfryhgAPFqOqwzvlHAAOLbjFh/vKKAAcSr6bDO+EYBA4hvM2L98YoCBhCvpsM64xsFDCC+zYj1xysKGEC8mg7rjG8UMID4NiPWH68oYADxajqsM75RwADi24xYf7yigAHEq+mwzvhGAQOIbzNi/fGKAgYQr6bDOuMbBQwgvs2I9ccrChhAvJoO64xvFDCA+DYj1h+vKGAA8Wo6rDO+UcAA4tuMWH+8ooABxKvpsM74RgEDiG8zYv3xigIGEK+mwzrjGwUMIL7NiPXHKwoYQLyaDuuMbxQwgPg2I9YfryhgAPFqOqwzvlHAAOLbjFh/vKKAAcSr6bDO+EYBA4hvM2L98YoCBhCvpsM64xsFDCC+zYj1xysKGEC8mg7rjG8UMID4NiPWH68oYADxajqsM75RwADi24xYf7yigAHEq+mwzvhGAQOIbzNi/fGKAgYQr6bDOuMbBQwgvs2I9ccrChhAvJoO64xvFDCA+DYj1h+vKGAA8Wo6rDO+UcAA4tuMWH+8ooABxKvpsM74RgEDiG8zYv3xigIGEK+mwzrjGwUMIL7NiPXHKwoYQLyaDuuMbxQwgPg2I9YfryhgAPFqOqwzvlHAAOLbjFh/vKKAAcSr6bDO+EYBA4hvM2L98YoCBhCvpsM64xsF/h/ofr9chJLv/wAAAABJRU5ErkJggg==">
            <a:hlinkClick r:id=""/>
          </p:cNvPr>
          <p:cNvSpPr>
            <a:spLocks noChangeAspect="1" noChangeArrowheads="1"/>
          </p:cNvSpPr>
          <p:nvPr/>
        </p:nvSpPr>
        <p:spPr bwMode="auto">
          <a:xfrm>
            <a:off x="155575" y="-1141413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65539" name="AutoShape 3" descr="data:image/png;base64,iVBORw0KGgoAAAANSUhEUgAAABkAAAAZCAYAAADE6YVjAAABZUlEQVRIS+2W4TEEQRCFv4sAESACZEAEiIAMEIETATIgAicCMkAETgSIgPpUj1pbszOz7o8fumqqtvZ6+3W/7tdzE9psGTgHNuM8Ap4T4K0WYlJzALaBG0BfA9/HOwE/gP14NxiqBmIFz8AtcNzL2t8ugF1gvVRRDcQgh8DaQBCB5sBVJJGtpgYiNZqUDVnVpwYi55elLIOyo+hZsRIpOch4WIF0eIZMKj2poq7ftVSmSqbAacOkjXU5A6b/IK20jaLrPdRug1eBlxgGVb9UQGwGUe1OX9pRPis+TTH6rOpz1gyyUlmCAr0uAuJC3GpogH4bGb+/U4nJfWVTqKYk5OZKbPhOTFcfy+m6iwFYqPF+LJC96e4wx/mhAPDNwpi1IlC6BdNt6WSVrJmufhB1oVZa7NcgLcGTzw+QvfizMCZAi6/0zlJPbKKCKu2hlqBdH/ed0zfvXr9W48znlDsW4ClizfzwE2KCXBoqImb7AAAAAElFTkSuQmCC">
            <a:hlinkClick r:id="rId4"/>
          </p:cNvPr>
          <p:cNvSpPr>
            <a:spLocks noChangeAspect="1" noChangeArrowheads="1"/>
          </p:cNvSpPr>
          <p:nvPr/>
        </p:nvSpPr>
        <p:spPr bwMode="auto">
          <a:xfrm>
            <a:off x="155575" y="-442913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65540" name="AutoShape 4" descr="data:image/png;base64,iVBORw0KGgoAAAANSUhEUgAAABkAAAAZCAYAAADE6YVjAAABaUlEQVRIS82VgS0EURCGv6sAHVDBUQEqQAVHBagAFdABKnAdoAMqoAN0IJ+8l6z1dt/snlxukksum33zzT//zNsJS4jJEhisHOQYOADWgU9gDtxHOhFV8gTsAq8JIGgK+Hy/BopALoGLlMykOfaAR+AK8J3OiEBszR1wVshyA8yAjUUgm8BbT7VZ5Rbw3gWqKbH3HwFIb54axOKsUDUlg/VItf4W8iQb7MjqwTPgs1PgsDAQf2ARJR4ymeavNTJ8Ae6O8N6IQkyiPyrYBl7Sjjh51RgCqSYbO10a6qarwP+qyUpU4VBovj4NHmGTXaeeW6D9t0XtEJh90rPzdO38eq/ULit+SBV7AXq4eZ20Qap0ANx8CzlqqypBfFFQaHIaxDyB7tROs5I2xMS3SbY7MTS832zzSerAz/k2JLTBFbID4M82dkL8TpRMjqpyGPzudEJsl5IFjQ0BttqBKSoZm7j33Eps/L8o+wZ5UkUabcVYWwAAAABJRU5ErkJggg==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155575" y="-153988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pic>
        <p:nvPicPr>
          <p:cNvPr id="65541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34000" y="1504950"/>
            <a:ext cx="2743200" cy="1752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93"/>
          <p:cNvSpPr txBox="1">
            <a:spLocks noGrp="1"/>
          </p:cNvSpPr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app</a:t>
            </a:r>
            <a:endParaRPr dirty="0"/>
          </a:p>
        </p:txBody>
      </p:sp>
      <p:sp>
        <p:nvSpPr>
          <p:cNvPr id="944" name="Google Shape;944;p93"/>
          <p:cNvSpPr txBox="1">
            <a:spLocks noGrp="1"/>
          </p:cNvSpPr>
          <p:nvPr>
            <p:ph type="subTitle" idx="1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grpSp>
        <p:nvGrpSpPr>
          <p:cNvPr id="945" name="Google Shape;945;p93"/>
          <p:cNvGrpSpPr/>
          <p:nvPr/>
        </p:nvGrpSpPr>
        <p:grpSpPr>
          <a:xfrm>
            <a:off x="1605176" y="1091805"/>
            <a:ext cx="2018734" cy="3032194"/>
            <a:chOff x="2995750" y="1247875"/>
            <a:chExt cx="2258850" cy="3293000"/>
          </a:xfrm>
        </p:grpSpPr>
        <p:sp>
          <p:nvSpPr>
            <p:cNvPr id="946" name="Google Shape;946;p93"/>
            <p:cNvSpPr/>
            <p:nvPr/>
          </p:nvSpPr>
          <p:spPr>
            <a:xfrm>
              <a:off x="5215825" y="1681925"/>
              <a:ext cx="38775" cy="103475"/>
            </a:xfrm>
            <a:custGeom>
              <a:avLst/>
              <a:gdLst/>
              <a:ahLst/>
              <a:cxnLst/>
              <a:rect l="l" t="t" r="r" b="b"/>
              <a:pathLst>
                <a:path w="1551" h="4139" extrusionOk="0">
                  <a:moveTo>
                    <a:pt x="659" y="0"/>
                  </a:moveTo>
                  <a:cubicBezTo>
                    <a:pt x="298" y="0"/>
                    <a:pt x="1" y="297"/>
                    <a:pt x="1" y="658"/>
                  </a:cubicBezTo>
                  <a:lnTo>
                    <a:pt x="1" y="3481"/>
                  </a:lnTo>
                  <a:cubicBezTo>
                    <a:pt x="1" y="3842"/>
                    <a:pt x="298" y="4139"/>
                    <a:pt x="659" y="4139"/>
                  </a:cubicBezTo>
                  <a:lnTo>
                    <a:pt x="892" y="4139"/>
                  </a:lnTo>
                  <a:cubicBezTo>
                    <a:pt x="1253" y="4139"/>
                    <a:pt x="1550" y="3842"/>
                    <a:pt x="1550" y="3481"/>
                  </a:cubicBezTo>
                  <a:lnTo>
                    <a:pt x="1550" y="658"/>
                  </a:lnTo>
                  <a:cubicBezTo>
                    <a:pt x="1550" y="297"/>
                    <a:pt x="1253" y="0"/>
                    <a:pt x="892" y="0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7" name="Google Shape;947;p93"/>
            <p:cNvSpPr/>
            <p:nvPr/>
          </p:nvSpPr>
          <p:spPr>
            <a:xfrm>
              <a:off x="5215825" y="1829950"/>
              <a:ext cx="38775" cy="102975"/>
            </a:xfrm>
            <a:custGeom>
              <a:avLst/>
              <a:gdLst/>
              <a:ahLst/>
              <a:cxnLst/>
              <a:rect l="l" t="t" r="r" b="b"/>
              <a:pathLst>
                <a:path w="1551" h="4119" extrusionOk="0">
                  <a:moveTo>
                    <a:pt x="659" y="1"/>
                  </a:moveTo>
                  <a:cubicBezTo>
                    <a:pt x="298" y="1"/>
                    <a:pt x="1" y="298"/>
                    <a:pt x="1" y="659"/>
                  </a:cubicBezTo>
                  <a:lnTo>
                    <a:pt x="1" y="3481"/>
                  </a:lnTo>
                  <a:cubicBezTo>
                    <a:pt x="1" y="3842"/>
                    <a:pt x="298" y="4118"/>
                    <a:pt x="659" y="4118"/>
                  </a:cubicBezTo>
                  <a:lnTo>
                    <a:pt x="892" y="4118"/>
                  </a:lnTo>
                  <a:cubicBezTo>
                    <a:pt x="1253" y="4118"/>
                    <a:pt x="1550" y="3842"/>
                    <a:pt x="1550" y="3481"/>
                  </a:cubicBezTo>
                  <a:lnTo>
                    <a:pt x="1550" y="659"/>
                  </a:lnTo>
                  <a:cubicBezTo>
                    <a:pt x="1550" y="298"/>
                    <a:pt x="1253" y="1"/>
                    <a:pt x="892" y="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8" name="Google Shape;948;p93"/>
            <p:cNvSpPr/>
            <p:nvPr/>
          </p:nvSpPr>
          <p:spPr>
            <a:xfrm>
              <a:off x="2995750" y="1247875"/>
              <a:ext cx="2239200" cy="3293000"/>
            </a:xfrm>
            <a:custGeom>
              <a:avLst/>
              <a:gdLst/>
              <a:ahLst/>
              <a:cxnLst/>
              <a:rect l="l" t="t" r="r" b="b"/>
              <a:pathLst>
                <a:path w="89568" h="131720" extrusionOk="0">
                  <a:moveTo>
                    <a:pt x="6262" y="0"/>
                  </a:moveTo>
                  <a:cubicBezTo>
                    <a:pt x="2802" y="0"/>
                    <a:pt x="0" y="2823"/>
                    <a:pt x="0" y="6283"/>
                  </a:cubicBezTo>
                  <a:lnTo>
                    <a:pt x="0" y="125459"/>
                  </a:lnTo>
                  <a:cubicBezTo>
                    <a:pt x="0" y="128897"/>
                    <a:pt x="2802" y="131720"/>
                    <a:pt x="6262" y="131720"/>
                  </a:cubicBezTo>
                  <a:lnTo>
                    <a:pt x="83307" y="131720"/>
                  </a:lnTo>
                  <a:cubicBezTo>
                    <a:pt x="86766" y="131720"/>
                    <a:pt x="89568" y="128897"/>
                    <a:pt x="89568" y="125459"/>
                  </a:cubicBezTo>
                  <a:lnTo>
                    <a:pt x="89568" y="6283"/>
                  </a:lnTo>
                  <a:cubicBezTo>
                    <a:pt x="89568" y="2823"/>
                    <a:pt x="86766" y="0"/>
                    <a:pt x="83307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9" name="Google Shape;949;p93"/>
            <p:cNvSpPr/>
            <p:nvPr/>
          </p:nvSpPr>
          <p:spPr>
            <a:xfrm>
              <a:off x="3128400" y="1456925"/>
              <a:ext cx="1974450" cy="2717300"/>
            </a:xfrm>
            <a:custGeom>
              <a:avLst/>
              <a:gdLst/>
              <a:ahLst/>
              <a:cxnLst/>
              <a:rect l="l" t="t" r="r" b="b"/>
              <a:pathLst>
                <a:path w="78978" h="108692" extrusionOk="0">
                  <a:moveTo>
                    <a:pt x="1" y="1"/>
                  </a:moveTo>
                  <a:lnTo>
                    <a:pt x="1" y="108692"/>
                  </a:lnTo>
                  <a:lnTo>
                    <a:pt x="78977" y="108692"/>
                  </a:lnTo>
                  <a:lnTo>
                    <a:pt x="78977" y="1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0" name="Google Shape;950;p93"/>
            <p:cNvSpPr/>
            <p:nvPr/>
          </p:nvSpPr>
          <p:spPr>
            <a:xfrm>
              <a:off x="4030975" y="4276377"/>
              <a:ext cx="168750" cy="168775"/>
            </a:xfrm>
            <a:custGeom>
              <a:avLst/>
              <a:gdLst/>
              <a:ahLst/>
              <a:cxnLst/>
              <a:rect l="l" t="t" r="r" b="b"/>
              <a:pathLst>
                <a:path w="6750" h="6751" extrusionOk="0">
                  <a:moveTo>
                    <a:pt x="3375" y="1"/>
                  </a:moveTo>
                  <a:cubicBezTo>
                    <a:pt x="1507" y="1"/>
                    <a:pt x="1" y="1508"/>
                    <a:pt x="1" y="3375"/>
                  </a:cubicBezTo>
                  <a:cubicBezTo>
                    <a:pt x="1" y="5243"/>
                    <a:pt x="1507" y="6750"/>
                    <a:pt x="3375" y="6750"/>
                  </a:cubicBezTo>
                  <a:cubicBezTo>
                    <a:pt x="5243" y="6750"/>
                    <a:pt x="6750" y="5243"/>
                    <a:pt x="6750" y="3375"/>
                  </a:cubicBezTo>
                  <a:cubicBezTo>
                    <a:pt x="6750" y="1508"/>
                    <a:pt x="5243" y="1"/>
                    <a:pt x="3375" y="1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951" name="Google Shape;951;p93"/>
          <p:cNvPicPr preferRelativeResize="0"/>
          <p:nvPr/>
        </p:nvPicPr>
        <p:blipFill rotWithShape="1">
          <a:blip r:embed="rId3">
            <a:alphaModFix/>
          </a:blip>
          <a:srcRect l="29727" r="29732"/>
          <a:stretch/>
        </p:blipFill>
        <p:spPr>
          <a:xfrm>
            <a:off x="1711175" y="1281875"/>
            <a:ext cx="1806900" cy="25071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3489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76400" y="1276351"/>
            <a:ext cx="1905000" cy="2514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76"/>
          <p:cNvSpPr txBox="1">
            <a:spLocks noGrp="1"/>
          </p:cNvSpPr>
          <p:nvPr>
            <p:ph type="title"/>
          </p:nvPr>
        </p:nvSpPr>
        <p:spPr>
          <a:xfrm>
            <a:off x="1122500" y="1225400"/>
            <a:ext cx="6899100" cy="26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400" dirty="0" smtClean="0"/>
              <a:t>04  conclusion</a:t>
            </a:r>
            <a:br>
              <a:rPr lang="fr-FR" sz="4400" dirty="0" smtClean="0"/>
            </a:br>
            <a:endParaRPr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8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resourses</a:t>
            </a:r>
            <a:endParaRPr dirty="0"/>
          </a:p>
        </p:txBody>
      </p:sp>
      <p:sp>
        <p:nvSpPr>
          <p:cNvPr id="864" name="Google Shape;864;p86"/>
          <p:cNvSpPr txBox="1">
            <a:spLocks noGrp="1"/>
          </p:cNvSpPr>
          <p:nvPr>
            <p:ph type="subTitle" idx="1"/>
          </p:nvPr>
        </p:nvSpPr>
        <p:spPr>
          <a:xfrm>
            <a:off x="4750187" y="1722900"/>
            <a:ext cx="201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youtube</a:t>
            </a:r>
            <a:endParaRPr dirty="0"/>
          </a:p>
        </p:txBody>
      </p:sp>
      <p:sp>
        <p:nvSpPr>
          <p:cNvPr id="865" name="Google Shape;865;p86"/>
          <p:cNvSpPr txBox="1">
            <a:spLocks noGrp="1"/>
          </p:cNvSpPr>
          <p:nvPr>
            <p:ph type="subTitle" idx="2"/>
          </p:nvPr>
        </p:nvSpPr>
        <p:spPr>
          <a:xfrm>
            <a:off x="4750184" y="2062900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tutorial</a:t>
            </a:r>
            <a:endParaRPr dirty="0"/>
          </a:p>
        </p:txBody>
      </p:sp>
      <p:sp>
        <p:nvSpPr>
          <p:cNvPr id="866" name="Google Shape;866;p86"/>
          <p:cNvSpPr txBox="1">
            <a:spLocks noGrp="1"/>
          </p:cNvSpPr>
          <p:nvPr>
            <p:ph type="subTitle" idx="3"/>
          </p:nvPr>
        </p:nvSpPr>
        <p:spPr>
          <a:xfrm>
            <a:off x="2306462" y="1722900"/>
            <a:ext cx="201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w3school</a:t>
            </a:r>
            <a:endParaRPr dirty="0"/>
          </a:p>
        </p:txBody>
      </p:sp>
      <p:sp>
        <p:nvSpPr>
          <p:cNvPr id="867" name="Google Shape;867;p86"/>
          <p:cNvSpPr txBox="1">
            <a:spLocks noGrp="1"/>
          </p:cNvSpPr>
          <p:nvPr>
            <p:ph type="subTitle" idx="4"/>
          </p:nvPr>
        </p:nvSpPr>
        <p:spPr>
          <a:xfrm>
            <a:off x="2306462" y="2062900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8" name="Google Shape;868;p86"/>
          <p:cNvSpPr txBox="1">
            <a:spLocks noGrp="1"/>
          </p:cNvSpPr>
          <p:nvPr>
            <p:ph type="subTitle" idx="5"/>
          </p:nvPr>
        </p:nvSpPr>
        <p:spPr>
          <a:xfrm>
            <a:off x="4750187" y="3158925"/>
            <a:ext cx="201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google</a:t>
            </a:r>
            <a:endParaRPr dirty="0"/>
          </a:p>
        </p:txBody>
      </p:sp>
      <p:sp>
        <p:nvSpPr>
          <p:cNvPr id="869" name="Google Shape;869;p86"/>
          <p:cNvSpPr txBox="1">
            <a:spLocks noGrp="1"/>
          </p:cNvSpPr>
          <p:nvPr>
            <p:ph type="subTitle" idx="6"/>
          </p:nvPr>
        </p:nvSpPr>
        <p:spPr>
          <a:xfrm>
            <a:off x="4750184" y="3498925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For img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Icones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 bugs solving</a:t>
            </a:r>
            <a:endParaRPr dirty="0"/>
          </a:p>
        </p:txBody>
      </p:sp>
      <p:sp>
        <p:nvSpPr>
          <p:cNvPr id="870" name="Google Shape;870;p86"/>
          <p:cNvSpPr txBox="1">
            <a:spLocks noGrp="1"/>
          </p:cNvSpPr>
          <p:nvPr>
            <p:ph type="subTitle" idx="7"/>
          </p:nvPr>
        </p:nvSpPr>
        <p:spPr>
          <a:xfrm>
            <a:off x="2306462" y="3158925"/>
            <a:ext cx="201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D</a:t>
            </a:r>
            <a:r>
              <a:rPr lang="en" dirty="0" smtClean="0"/>
              <a:t>esigns ai</a:t>
            </a:r>
            <a:endParaRPr dirty="0"/>
          </a:p>
        </p:txBody>
      </p:sp>
      <p:sp>
        <p:nvSpPr>
          <p:cNvPr id="871" name="Google Shape;871;p86"/>
          <p:cNvSpPr txBox="1">
            <a:spLocks noGrp="1"/>
          </p:cNvSpPr>
          <p:nvPr>
            <p:ph type="subTitle" idx="8"/>
          </p:nvPr>
        </p:nvSpPr>
        <p:spPr>
          <a:xfrm>
            <a:off x="2306462" y="3498925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Ai video</a:t>
            </a:r>
            <a:endParaRPr dirty="0"/>
          </a:p>
        </p:txBody>
      </p:sp>
      <p:grpSp>
        <p:nvGrpSpPr>
          <p:cNvPr id="32" name="Google Shape;8705;p125"/>
          <p:cNvGrpSpPr/>
          <p:nvPr/>
        </p:nvGrpSpPr>
        <p:grpSpPr>
          <a:xfrm>
            <a:off x="5029200" y="1885950"/>
            <a:ext cx="387681" cy="272572"/>
            <a:chOff x="3386036" y="1746339"/>
            <a:chExt cx="397907" cy="279762"/>
          </a:xfrm>
        </p:grpSpPr>
        <p:sp>
          <p:nvSpPr>
            <p:cNvPr id="33" name="Google Shape;8706;p125"/>
            <p:cNvSpPr/>
            <p:nvPr/>
          </p:nvSpPr>
          <p:spPr>
            <a:xfrm>
              <a:off x="3561652" y="1848954"/>
              <a:ext cx="59646" cy="74506"/>
            </a:xfrm>
            <a:custGeom>
              <a:avLst/>
              <a:gdLst/>
              <a:ahLst/>
              <a:cxnLst/>
              <a:rect l="l" t="t" r="r" b="b"/>
              <a:pathLst>
                <a:path w="2858" h="3570" extrusionOk="0">
                  <a:moveTo>
                    <a:pt x="1" y="0"/>
                  </a:moveTo>
                  <a:lnTo>
                    <a:pt x="1" y="3570"/>
                  </a:lnTo>
                  <a:lnTo>
                    <a:pt x="2858" y="1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8707;p125"/>
            <p:cNvSpPr/>
            <p:nvPr/>
          </p:nvSpPr>
          <p:spPr>
            <a:xfrm>
              <a:off x="3386036" y="1746339"/>
              <a:ext cx="397907" cy="279762"/>
            </a:xfrm>
            <a:custGeom>
              <a:avLst/>
              <a:gdLst/>
              <a:ahLst/>
              <a:cxnLst/>
              <a:rect l="l" t="t" r="r" b="b"/>
              <a:pathLst>
                <a:path w="19066" h="13405" extrusionOk="0">
                  <a:moveTo>
                    <a:pt x="7858" y="3351"/>
                  </a:moveTo>
                  <a:cubicBezTo>
                    <a:pt x="7961" y="3351"/>
                    <a:pt x="8064" y="3379"/>
                    <a:pt x="8154" y="3436"/>
                  </a:cubicBezTo>
                  <a:lnTo>
                    <a:pt x="12622" y="6230"/>
                  </a:lnTo>
                  <a:cubicBezTo>
                    <a:pt x="12785" y="6330"/>
                    <a:pt x="12884" y="6509"/>
                    <a:pt x="12884" y="6702"/>
                  </a:cubicBezTo>
                  <a:cubicBezTo>
                    <a:pt x="12884" y="6895"/>
                    <a:pt x="12785" y="7073"/>
                    <a:pt x="12622" y="7176"/>
                  </a:cubicBezTo>
                  <a:lnTo>
                    <a:pt x="8154" y="9968"/>
                  </a:lnTo>
                  <a:cubicBezTo>
                    <a:pt x="8063" y="10025"/>
                    <a:pt x="7961" y="10053"/>
                    <a:pt x="7859" y="10053"/>
                  </a:cubicBezTo>
                  <a:cubicBezTo>
                    <a:pt x="7765" y="10053"/>
                    <a:pt x="7671" y="10029"/>
                    <a:pt x="7588" y="9983"/>
                  </a:cubicBezTo>
                  <a:cubicBezTo>
                    <a:pt x="7409" y="9884"/>
                    <a:pt x="7299" y="9699"/>
                    <a:pt x="7299" y="9495"/>
                  </a:cubicBezTo>
                  <a:lnTo>
                    <a:pt x="7299" y="3910"/>
                  </a:lnTo>
                  <a:cubicBezTo>
                    <a:pt x="7299" y="3707"/>
                    <a:pt x="7409" y="3519"/>
                    <a:pt x="7588" y="3420"/>
                  </a:cubicBezTo>
                  <a:cubicBezTo>
                    <a:pt x="7671" y="3374"/>
                    <a:pt x="7765" y="3351"/>
                    <a:pt x="7858" y="3351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2"/>
                  </a:cubicBezTo>
                  <a:lnTo>
                    <a:pt x="1" y="10611"/>
                  </a:lnTo>
                  <a:cubicBezTo>
                    <a:pt x="1" y="12152"/>
                    <a:pt x="1255" y="13405"/>
                    <a:pt x="2794" y="13405"/>
                  </a:cubicBezTo>
                  <a:lnTo>
                    <a:pt x="16274" y="13405"/>
                  </a:lnTo>
                  <a:cubicBezTo>
                    <a:pt x="17813" y="13405"/>
                    <a:pt x="19065" y="12152"/>
                    <a:pt x="19065" y="10611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5" name="Google Shape;8445;p125"/>
          <p:cNvGrpSpPr/>
          <p:nvPr/>
        </p:nvGrpSpPr>
        <p:grpSpPr>
          <a:xfrm>
            <a:off x="5181600" y="3333750"/>
            <a:ext cx="421927" cy="419371"/>
            <a:chOff x="-6689825" y="3992050"/>
            <a:chExt cx="293025" cy="291250"/>
          </a:xfrm>
        </p:grpSpPr>
        <p:sp>
          <p:nvSpPr>
            <p:cNvPr id="36" name="Google Shape;8446;p125"/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8447;p125"/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8448;p125"/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8449;p125"/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8450;p125"/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8451;p125"/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8452;p125"/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8453;p125"/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8454;p125"/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8455;p125"/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8456;p125"/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8457;p125"/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8" name="Google Shape;7626;p123"/>
          <p:cNvGrpSpPr/>
          <p:nvPr/>
        </p:nvGrpSpPr>
        <p:grpSpPr>
          <a:xfrm>
            <a:off x="1828800" y="3333750"/>
            <a:ext cx="379497" cy="358070"/>
            <a:chOff x="-46422300" y="3936925"/>
            <a:chExt cx="320575" cy="302475"/>
          </a:xfrm>
        </p:grpSpPr>
        <p:sp>
          <p:nvSpPr>
            <p:cNvPr id="49" name="Google Shape;7627;p123"/>
            <p:cNvSpPr/>
            <p:nvPr/>
          </p:nvSpPr>
          <p:spPr>
            <a:xfrm>
              <a:off x="-46254550" y="3936925"/>
              <a:ext cx="152825" cy="300900"/>
            </a:xfrm>
            <a:custGeom>
              <a:avLst/>
              <a:gdLst/>
              <a:ahLst/>
              <a:cxnLst/>
              <a:rect l="l" t="t" r="r" b="b"/>
              <a:pathLst>
                <a:path w="6113" h="120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0617"/>
                  </a:lnTo>
                  <a:cubicBezTo>
                    <a:pt x="1" y="11405"/>
                    <a:pt x="631" y="12035"/>
                    <a:pt x="1418" y="12035"/>
                  </a:cubicBezTo>
                  <a:cubicBezTo>
                    <a:pt x="2332" y="12035"/>
                    <a:pt x="3120" y="11405"/>
                    <a:pt x="3403" y="10554"/>
                  </a:cubicBezTo>
                  <a:lnTo>
                    <a:pt x="3403" y="10554"/>
                  </a:lnTo>
                  <a:cubicBezTo>
                    <a:pt x="3309" y="10554"/>
                    <a:pt x="3246" y="10617"/>
                    <a:pt x="3151" y="10617"/>
                  </a:cubicBezTo>
                  <a:cubicBezTo>
                    <a:pt x="2332" y="10617"/>
                    <a:pt x="1513" y="10302"/>
                    <a:pt x="914" y="9672"/>
                  </a:cubicBezTo>
                  <a:cubicBezTo>
                    <a:pt x="788" y="9546"/>
                    <a:pt x="788" y="9294"/>
                    <a:pt x="914" y="9137"/>
                  </a:cubicBezTo>
                  <a:cubicBezTo>
                    <a:pt x="1024" y="9095"/>
                    <a:pt x="1128" y="9072"/>
                    <a:pt x="1221" y="9072"/>
                  </a:cubicBezTo>
                  <a:cubicBezTo>
                    <a:pt x="1341" y="9072"/>
                    <a:pt x="1442" y="9111"/>
                    <a:pt x="1513" y="9200"/>
                  </a:cubicBezTo>
                  <a:cubicBezTo>
                    <a:pt x="1998" y="9685"/>
                    <a:pt x="2614" y="9906"/>
                    <a:pt x="3224" y="9906"/>
                  </a:cubicBezTo>
                  <a:cubicBezTo>
                    <a:pt x="4477" y="9906"/>
                    <a:pt x="5703" y="8971"/>
                    <a:pt x="5703" y="7467"/>
                  </a:cubicBezTo>
                  <a:cubicBezTo>
                    <a:pt x="5703" y="7215"/>
                    <a:pt x="5672" y="6994"/>
                    <a:pt x="5609" y="6742"/>
                  </a:cubicBezTo>
                  <a:cubicBezTo>
                    <a:pt x="5010" y="7372"/>
                    <a:pt x="4191" y="7814"/>
                    <a:pt x="3246" y="7814"/>
                  </a:cubicBezTo>
                  <a:cubicBezTo>
                    <a:pt x="3025" y="7814"/>
                    <a:pt x="2868" y="7656"/>
                    <a:pt x="2868" y="7467"/>
                  </a:cubicBezTo>
                  <a:cubicBezTo>
                    <a:pt x="2868" y="7246"/>
                    <a:pt x="3025" y="7089"/>
                    <a:pt x="3246" y="7089"/>
                  </a:cubicBezTo>
                  <a:cubicBezTo>
                    <a:pt x="4065" y="7089"/>
                    <a:pt x="4821" y="6679"/>
                    <a:pt x="5231" y="6049"/>
                  </a:cubicBezTo>
                  <a:cubicBezTo>
                    <a:pt x="6113" y="4789"/>
                    <a:pt x="5640" y="3088"/>
                    <a:pt x="4254" y="2426"/>
                  </a:cubicBezTo>
                  <a:cubicBezTo>
                    <a:pt x="4128" y="3844"/>
                    <a:pt x="2931" y="4978"/>
                    <a:pt x="1450" y="4978"/>
                  </a:cubicBezTo>
                  <a:cubicBezTo>
                    <a:pt x="1261" y="4978"/>
                    <a:pt x="1103" y="4821"/>
                    <a:pt x="1103" y="4632"/>
                  </a:cubicBezTo>
                  <a:cubicBezTo>
                    <a:pt x="1103" y="4411"/>
                    <a:pt x="1261" y="4253"/>
                    <a:pt x="1450" y="4253"/>
                  </a:cubicBezTo>
                  <a:cubicBezTo>
                    <a:pt x="2616" y="4253"/>
                    <a:pt x="3561" y="3308"/>
                    <a:pt x="3561" y="2174"/>
                  </a:cubicBezTo>
                  <a:lnTo>
                    <a:pt x="3561" y="2143"/>
                  </a:lnTo>
                  <a:cubicBezTo>
                    <a:pt x="3561" y="945"/>
                    <a:pt x="261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7628;p123"/>
            <p:cNvSpPr/>
            <p:nvPr/>
          </p:nvSpPr>
          <p:spPr>
            <a:xfrm>
              <a:off x="-46422300" y="3938500"/>
              <a:ext cx="152025" cy="300900"/>
            </a:xfrm>
            <a:custGeom>
              <a:avLst/>
              <a:gdLst/>
              <a:ahLst/>
              <a:cxnLst/>
              <a:rect l="l" t="t" r="r" b="b"/>
              <a:pathLst>
                <a:path w="6081" h="12036" extrusionOk="0">
                  <a:moveTo>
                    <a:pt x="4726" y="0"/>
                  </a:moveTo>
                  <a:cubicBezTo>
                    <a:pt x="3529" y="0"/>
                    <a:pt x="2584" y="977"/>
                    <a:pt x="2584" y="2111"/>
                  </a:cubicBezTo>
                  <a:lnTo>
                    <a:pt x="2584" y="2143"/>
                  </a:lnTo>
                  <a:cubicBezTo>
                    <a:pt x="2584" y="3308"/>
                    <a:pt x="3529" y="4253"/>
                    <a:pt x="4663" y="4253"/>
                  </a:cubicBezTo>
                  <a:cubicBezTo>
                    <a:pt x="4883" y="4253"/>
                    <a:pt x="5041" y="4411"/>
                    <a:pt x="5041" y="4600"/>
                  </a:cubicBezTo>
                  <a:cubicBezTo>
                    <a:pt x="5041" y="4789"/>
                    <a:pt x="4883" y="4947"/>
                    <a:pt x="4663" y="4947"/>
                  </a:cubicBezTo>
                  <a:cubicBezTo>
                    <a:pt x="3214" y="4947"/>
                    <a:pt x="2048" y="3812"/>
                    <a:pt x="1890" y="2395"/>
                  </a:cubicBezTo>
                  <a:cubicBezTo>
                    <a:pt x="441" y="3056"/>
                    <a:pt x="0" y="4758"/>
                    <a:pt x="882" y="6018"/>
                  </a:cubicBezTo>
                  <a:cubicBezTo>
                    <a:pt x="1323" y="6648"/>
                    <a:pt x="2111" y="7057"/>
                    <a:pt x="2930" y="7057"/>
                  </a:cubicBezTo>
                  <a:cubicBezTo>
                    <a:pt x="3151" y="7057"/>
                    <a:pt x="3277" y="7215"/>
                    <a:pt x="3277" y="7435"/>
                  </a:cubicBezTo>
                  <a:cubicBezTo>
                    <a:pt x="3277" y="7625"/>
                    <a:pt x="3151" y="7782"/>
                    <a:pt x="2930" y="7782"/>
                  </a:cubicBezTo>
                  <a:cubicBezTo>
                    <a:pt x="1985" y="7782"/>
                    <a:pt x="1166" y="7341"/>
                    <a:pt x="567" y="6711"/>
                  </a:cubicBezTo>
                  <a:cubicBezTo>
                    <a:pt x="504" y="6963"/>
                    <a:pt x="441" y="7183"/>
                    <a:pt x="441" y="7435"/>
                  </a:cubicBezTo>
                  <a:cubicBezTo>
                    <a:pt x="441" y="8940"/>
                    <a:pt x="1695" y="9874"/>
                    <a:pt x="2958" y="9874"/>
                  </a:cubicBezTo>
                  <a:cubicBezTo>
                    <a:pt x="3572" y="9874"/>
                    <a:pt x="4188" y="9653"/>
                    <a:pt x="4663" y="9168"/>
                  </a:cubicBezTo>
                  <a:cubicBezTo>
                    <a:pt x="4726" y="9105"/>
                    <a:pt x="4813" y="9074"/>
                    <a:pt x="4903" y="9074"/>
                  </a:cubicBezTo>
                  <a:cubicBezTo>
                    <a:pt x="4994" y="9074"/>
                    <a:pt x="5088" y="9105"/>
                    <a:pt x="5167" y="9168"/>
                  </a:cubicBezTo>
                  <a:cubicBezTo>
                    <a:pt x="5293" y="9263"/>
                    <a:pt x="5293" y="9515"/>
                    <a:pt x="5167" y="9672"/>
                  </a:cubicBezTo>
                  <a:cubicBezTo>
                    <a:pt x="4600" y="10271"/>
                    <a:pt x="3812" y="10617"/>
                    <a:pt x="2930" y="10617"/>
                  </a:cubicBezTo>
                  <a:cubicBezTo>
                    <a:pt x="2867" y="10617"/>
                    <a:pt x="2773" y="10617"/>
                    <a:pt x="2710" y="10586"/>
                  </a:cubicBezTo>
                  <a:lnTo>
                    <a:pt x="2710" y="10586"/>
                  </a:lnTo>
                  <a:cubicBezTo>
                    <a:pt x="2962" y="11405"/>
                    <a:pt x="3749" y="12035"/>
                    <a:pt x="4663" y="12035"/>
                  </a:cubicBezTo>
                  <a:cubicBezTo>
                    <a:pt x="5450" y="12035"/>
                    <a:pt x="6081" y="11405"/>
                    <a:pt x="6081" y="10617"/>
                  </a:cubicBezTo>
                  <a:lnTo>
                    <a:pt x="6081" y="1450"/>
                  </a:lnTo>
                  <a:cubicBezTo>
                    <a:pt x="6081" y="599"/>
                    <a:pt x="5450" y="0"/>
                    <a:pt x="4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1" name="Google Shape;6070;p120"/>
          <p:cNvGrpSpPr/>
          <p:nvPr/>
        </p:nvGrpSpPr>
        <p:grpSpPr>
          <a:xfrm>
            <a:off x="1752600" y="1962150"/>
            <a:ext cx="376926" cy="370324"/>
            <a:chOff x="-40748275" y="3238700"/>
            <a:chExt cx="322600" cy="316950"/>
          </a:xfrm>
        </p:grpSpPr>
        <p:sp>
          <p:nvSpPr>
            <p:cNvPr id="52" name="Google Shape;6071;p120"/>
            <p:cNvSpPr/>
            <p:nvPr/>
          </p:nvSpPr>
          <p:spPr>
            <a:xfrm>
              <a:off x="-40709675" y="32737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2710" y="0"/>
                  </a:moveTo>
                  <a:lnTo>
                    <a:pt x="1" y="2710"/>
                  </a:lnTo>
                  <a:lnTo>
                    <a:pt x="694" y="3371"/>
                  </a:lnTo>
                  <a:lnTo>
                    <a:pt x="3372" y="662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6072;p120"/>
            <p:cNvSpPr/>
            <p:nvPr/>
          </p:nvSpPr>
          <p:spPr>
            <a:xfrm>
              <a:off x="-40578925" y="3247175"/>
              <a:ext cx="151250" cy="149475"/>
            </a:xfrm>
            <a:custGeom>
              <a:avLst/>
              <a:gdLst/>
              <a:ahLst/>
              <a:cxnLst/>
              <a:rect l="l" t="t" r="r" b="b"/>
              <a:pathLst>
                <a:path w="6050" h="5979" extrusionOk="0">
                  <a:moveTo>
                    <a:pt x="2663" y="0"/>
                  </a:moveTo>
                  <a:cubicBezTo>
                    <a:pt x="2552" y="0"/>
                    <a:pt x="2442" y="39"/>
                    <a:pt x="2363" y="118"/>
                  </a:cubicBezTo>
                  <a:lnTo>
                    <a:pt x="1261" y="1221"/>
                  </a:lnTo>
                  <a:lnTo>
                    <a:pt x="2678" y="2639"/>
                  </a:lnTo>
                  <a:cubicBezTo>
                    <a:pt x="2836" y="2796"/>
                    <a:pt x="2836" y="3080"/>
                    <a:pt x="2678" y="3237"/>
                  </a:cubicBezTo>
                  <a:cubicBezTo>
                    <a:pt x="2637" y="3278"/>
                    <a:pt x="2560" y="3302"/>
                    <a:pt x="2473" y="3302"/>
                  </a:cubicBezTo>
                  <a:cubicBezTo>
                    <a:pt x="2360" y="3302"/>
                    <a:pt x="2232" y="3263"/>
                    <a:pt x="2143" y="3174"/>
                  </a:cubicBezTo>
                  <a:lnTo>
                    <a:pt x="725" y="1756"/>
                  </a:lnTo>
                  <a:lnTo>
                    <a:pt x="0" y="2481"/>
                  </a:lnTo>
                  <a:lnTo>
                    <a:pt x="3529" y="5978"/>
                  </a:lnTo>
                  <a:lnTo>
                    <a:pt x="5892" y="3615"/>
                  </a:lnTo>
                  <a:cubicBezTo>
                    <a:pt x="6049" y="3458"/>
                    <a:pt x="6049" y="3174"/>
                    <a:pt x="5892" y="3017"/>
                  </a:cubicBezTo>
                  <a:lnTo>
                    <a:pt x="2962" y="118"/>
                  </a:lnTo>
                  <a:cubicBezTo>
                    <a:pt x="2883" y="39"/>
                    <a:pt x="2773" y="0"/>
                    <a:pt x="2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6073;p120"/>
            <p:cNvSpPr/>
            <p:nvPr/>
          </p:nvSpPr>
          <p:spPr>
            <a:xfrm>
              <a:off x="-40678175" y="3305250"/>
              <a:ext cx="213475" cy="213475"/>
            </a:xfrm>
            <a:custGeom>
              <a:avLst/>
              <a:gdLst/>
              <a:ahLst/>
              <a:cxnLst/>
              <a:rect l="l" t="t" r="r" b="b"/>
              <a:pathLst>
                <a:path w="8539" h="8539" extrusionOk="0">
                  <a:moveTo>
                    <a:pt x="2679" y="0"/>
                  </a:moveTo>
                  <a:lnTo>
                    <a:pt x="1" y="2678"/>
                  </a:lnTo>
                  <a:lnTo>
                    <a:pt x="5861" y="8538"/>
                  </a:lnTo>
                  <a:lnTo>
                    <a:pt x="8539" y="5860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6074;p120"/>
            <p:cNvSpPr/>
            <p:nvPr/>
          </p:nvSpPr>
          <p:spPr>
            <a:xfrm>
              <a:off x="-40513550" y="3469850"/>
              <a:ext cx="87875" cy="85800"/>
            </a:xfrm>
            <a:custGeom>
              <a:avLst/>
              <a:gdLst/>
              <a:ahLst/>
              <a:cxnLst/>
              <a:rect l="l" t="t" r="r" b="b"/>
              <a:pathLst>
                <a:path w="3515" h="3432" extrusionOk="0">
                  <a:moveTo>
                    <a:pt x="2426" y="1"/>
                  </a:moveTo>
                  <a:lnTo>
                    <a:pt x="0" y="2427"/>
                  </a:lnTo>
                  <a:lnTo>
                    <a:pt x="2899" y="3404"/>
                  </a:lnTo>
                  <a:cubicBezTo>
                    <a:pt x="2948" y="3423"/>
                    <a:pt x="2996" y="3432"/>
                    <a:pt x="3044" y="3432"/>
                  </a:cubicBezTo>
                  <a:cubicBezTo>
                    <a:pt x="3302" y="3432"/>
                    <a:pt x="3514" y="3166"/>
                    <a:pt x="3434" y="2899"/>
                  </a:cubicBez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6075;p120"/>
            <p:cNvSpPr/>
            <p:nvPr/>
          </p:nvSpPr>
          <p:spPr>
            <a:xfrm>
              <a:off x="-40738025" y="3404500"/>
              <a:ext cx="150450" cy="149475"/>
            </a:xfrm>
            <a:custGeom>
              <a:avLst/>
              <a:gdLst/>
              <a:ahLst/>
              <a:cxnLst/>
              <a:rect l="l" t="t" r="r" b="b"/>
              <a:pathLst>
                <a:path w="6018" h="5979" extrusionOk="0">
                  <a:moveTo>
                    <a:pt x="2521" y="0"/>
                  </a:moveTo>
                  <a:lnTo>
                    <a:pt x="1796" y="725"/>
                  </a:lnTo>
                  <a:lnTo>
                    <a:pt x="3308" y="2205"/>
                  </a:lnTo>
                  <a:cubicBezTo>
                    <a:pt x="3466" y="2363"/>
                    <a:pt x="3466" y="2646"/>
                    <a:pt x="3308" y="2804"/>
                  </a:cubicBezTo>
                  <a:cubicBezTo>
                    <a:pt x="3230" y="2883"/>
                    <a:pt x="3119" y="2922"/>
                    <a:pt x="3009" y="2922"/>
                  </a:cubicBezTo>
                  <a:cubicBezTo>
                    <a:pt x="2899" y="2922"/>
                    <a:pt x="2789" y="2883"/>
                    <a:pt x="2710" y="2804"/>
                  </a:cubicBezTo>
                  <a:lnTo>
                    <a:pt x="1229" y="1292"/>
                  </a:lnTo>
                  <a:lnTo>
                    <a:pt x="158" y="2363"/>
                  </a:lnTo>
                  <a:cubicBezTo>
                    <a:pt x="0" y="2520"/>
                    <a:pt x="0" y="2804"/>
                    <a:pt x="158" y="2962"/>
                  </a:cubicBezTo>
                  <a:lnTo>
                    <a:pt x="3056" y="5860"/>
                  </a:lnTo>
                  <a:cubicBezTo>
                    <a:pt x="3135" y="5939"/>
                    <a:pt x="3245" y="5978"/>
                    <a:pt x="3356" y="5978"/>
                  </a:cubicBezTo>
                  <a:cubicBezTo>
                    <a:pt x="3466" y="5978"/>
                    <a:pt x="3576" y="5939"/>
                    <a:pt x="3655" y="5860"/>
                  </a:cubicBezTo>
                  <a:lnTo>
                    <a:pt x="6018" y="3497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6076;p120"/>
            <p:cNvSpPr/>
            <p:nvPr/>
          </p:nvSpPr>
          <p:spPr>
            <a:xfrm>
              <a:off x="-40748275" y="3238700"/>
              <a:ext cx="92175" cy="87850"/>
            </a:xfrm>
            <a:custGeom>
              <a:avLst/>
              <a:gdLst/>
              <a:ahLst/>
              <a:cxnLst/>
              <a:rect l="l" t="t" r="r" b="b"/>
              <a:pathLst>
                <a:path w="3687" h="3514" extrusionOk="0">
                  <a:moveTo>
                    <a:pt x="2281" y="0"/>
                  </a:moveTo>
                  <a:cubicBezTo>
                    <a:pt x="1915" y="0"/>
                    <a:pt x="1545" y="142"/>
                    <a:pt x="1261" y="426"/>
                  </a:cubicBezTo>
                  <a:lnTo>
                    <a:pt x="568" y="1119"/>
                  </a:lnTo>
                  <a:cubicBezTo>
                    <a:pt x="1" y="1686"/>
                    <a:pt x="1" y="2568"/>
                    <a:pt x="568" y="3135"/>
                  </a:cubicBezTo>
                  <a:lnTo>
                    <a:pt x="946" y="3513"/>
                  </a:lnTo>
                  <a:lnTo>
                    <a:pt x="3687" y="804"/>
                  </a:lnTo>
                  <a:lnTo>
                    <a:pt x="3277" y="426"/>
                  </a:lnTo>
                  <a:cubicBezTo>
                    <a:pt x="3010" y="142"/>
                    <a:pt x="2647" y="0"/>
                    <a:pt x="22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8" name="ZoneTexte 57"/>
          <p:cNvSpPr txBox="1"/>
          <p:nvPr/>
        </p:nvSpPr>
        <p:spPr>
          <a:xfrm>
            <a:off x="1219200" y="3943350"/>
            <a:ext cx="312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 used care of for inspiration and color co for the palette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nd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352800" y="1657350"/>
            <a:ext cx="2438400" cy="18288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143000" y="1962150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click&gt;&gt;&gt;&gt;&gt;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6"/>
          <p:cNvSpPr txBox="1">
            <a:spLocks noGrp="1"/>
          </p:cNvSpPr>
          <p:nvPr>
            <p:ph type="title"/>
          </p:nvPr>
        </p:nvSpPr>
        <p:spPr>
          <a:xfrm>
            <a:off x="2714550" y="2543963"/>
            <a:ext cx="3714900" cy="6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 dirty="0"/>
          </a:p>
        </p:txBody>
      </p:sp>
      <p:sp>
        <p:nvSpPr>
          <p:cNvPr id="322" name="Google Shape;322;p46"/>
          <p:cNvSpPr txBox="1">
            <a:spLocks noGrp="1"/>
          </p:cNvSpPr>
          <p:nvPr>
            <p:ph type="title" idx="2"/>
          </p:nvPr>
        </p:nvSpPr>
        <p:spPr>
          <a:xfrm>
            <a:off x="3746550" y="14789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323" name="Google Shape;323;p46"/>
          <p:cNvSpPr txBox="1">
            <a:spLocks noGrp="1"/>
          </p:cNvSpPr>
          <p:nvPr>
            <p:ph type="subTitle" idx="1"/>
          </p:nvPr>
        </p:nvSpPr>
        <p:spPr>
          <a:xfrm>
            <a:off x="2291400" y="3279625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>
            <a:spLocks noGrp="1"/>
          </p:cNvSpPr>
          <p:nvPr>
            <p:ph type="title"/>
          </p:nvPr>
        </p:nvSpPr>
        <p:spPr>
          <a:xfrm>
            <a:off x="457200" y="2114550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—denis waitly</a:t>
            </a:r>
            <a:endParaRPr dirty="0"/>
          </a:p>
        </p:txBody>
      </p:sp>
      <p:sp>
        <p:nvSpPr>
          <p:cNvPr id="285" name="Google Shape;285;p40"/>
          <p:cNvSpPr txBox="1">
            <a:spLocks noGrp="1"/>
          </p:cNvSpPr>
          <p:nvPr>
            <p:ph type="subTitle" idx="1"/>
          </p:nvPr>
        </p:nvSpPr>
        <p:spPr>
          <a:xfrm>
            <a:off x="228600" y="742950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" dirty="0" smtClean="0"/>
              <a:t>“</a:t>
            </a:r>
            <a:r>
              <a:rPr lang="en-US" dirty="0" smtClean="0"/>
              <a:t>Time and health are two precious assets that we don’t recognize and appreciate until they have been depleted</a:t>
            </a:r>
            <a:r>
              <a:rPr lang="en" dirty="0" smtClean="0"/>
              <a:t>.”</a:t>
            </a:r>
            <a:endParaRPr dirty="0"/>
          </a:p>
        </p:txBody>
      </p:sp>
      <p:pic>
        <p:nvPicPr>
          <p:cNvPr id="4" name="Image 3" descr="login.png"/>
          <p:cNvPicPr>
            <a:picLocks noChangeAspect="1"/>
          </p:cNvPicPr>
          <p:nvPr/>
        </p:nvPicPr>
        <p:blipFill>
          <a:blip r:embed="rId3"/>
          <a:srcRect l="11237" t="9037"/>
          <a:stretch>
            <a:fillRect/>
          </a:stretch>
        </p:blipFill>
        <p:spPr>
          <a:xfrm>
            <a:off x="5943600" y="895350"/>
            <a:ext cx="3009476" cy="3834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>
            <a:spLocks noGrp="1"/>
          </p:cNvSpPr>
          <p:nvPr>
            <p:ph type="subTitle" idx="1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 smtClean="0"/>
              <a:t>When it comes to building a vitamin routine, it’s all about your goals, your body, and your lifestyle. Our website makes personal recommendations and evolve them as you progress.</a:t>
            </a:r>
          </a:p>
          <a:p>
            <a:pPr marL="0" lvl="0" indent="0">
              <a:buNone/>
            </a:pPr>
            <a:r>
              <a:rPr lang="en-US" dirty="0" smtClean="0"/>
              <a:t>So basically after taking the quiz </a:t>
            </a:r>
          </a:p>
          <a:p>
            <a:pPr marL="0" indent="0">
              <a:buNone/>
            </a:pPr>
            <a:r>
              <a:rPr lang="en-US" dirty="0" smtClean="0"/>
              <a:t>You get your Personalized vitamins with a cool packaging</a:t>
            </a:r>
          </a:p>
          <a:p>
            <a:pPr marL="0" indent="0">
              <a:buNone/>
            </a:pPr>
            <a:endParaRPr lang="en-US" dirty="0" smtClean="0"/>
          </a:p>
          <a:p>
            <a:pPr marL="0" lvl="0" indent="0">
              <a:buNone/>
            </a:pPr>
            <a:endParaRPr dirty="0"/>
          </a:p>
        </p:txBody>
      </p:sp>
      <p:sp>
        <p:nvSpPr>
          <p:cNvPr id="297" name="Google Shape;297;p4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kiwi!</a:t>
            </a:r>
            <a:endParaRPr dirty="0"/>
          </a:p>
        </p:txBody>
      </p:sp>
      <p:pic>
        <p:nvPicPr>
          <p:cNvPr id="5" name="Image 4" descr="p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581150"/>
            <a:ext cx="2540579" cy="2540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7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K</a:t>
            </a:r>
            <a:r>
              <a:rPr lang="en" dirty="0" smtClean="0"/>
              <a:t>iwi pages</a:t>
            </a:r>
            <a:endParaRPr dirty="0"/>
          </a:p>
        </p:txBody>
      </p:sp>
      <p:sp>
        <p:nvSpPr>
          <p:cNvPr id="675" name="Google Shape;675;p74"/>
          <p:cNvSpPr txBox="1">
            <a:spLocks noGrp="1"/>
          </p:cNvSpPr>
          <p:nvPr>
            <p:ph type="subTitle" idx="1"/>
          </p:nvPr>
        </p:nvSpPr>
        <p:spPr>
          <a:xfrm>
            <a:off x="5410200" y="1885950"/>
            <a:ext cx="2316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shop</a:t>
            </a:r>
            <a:endParaRPr dirty="0"/>
          </a:p>
        </p:txBody>
      </p:sp>
      <p:sp>
        <p:nvSpPr>
          <p:cNvPr id="676" name="Google Shape;676;p74"/>
          <p:cNvSpPr txBox="1">
            <a:spLocks noGrp="1"/>
          </p:cNvSpPr>
          <p:nvPr>
            <p:ph type="subTitle" idx="2"/>
          </p:nvPr>
        </p:nvSpPr>
        <p:spPr>
          <a:xfrm>
            <a:off x="5715000" y="2343150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D</a:t>
            </a:r>
            <a:r>
              <a:rPr lang="en" dirty="0" smtClean="0"/>
              <a:t>iff</a:t>
            </a:r>
            <a:r>
              <a:rPr lang="fr-FR" dirty="0" smtClean="0"/>
              <a:t>e</a:t>
            </a:r>
            <a:r>
              <a:rPr lang="en" dirty="0" smtClean="0"/>
              <a:t>rent category of the product </a:t>
            </a:r>
            <a:endParaRPr dirty="0"/>
          </a:p>
        </p:txBody>
      </p:sp>
      <p:sp>
        <p:nvSpPr>
          <p:cNvPr id="677" name="Google Shape;677;p74"/>
          <p:cNvSpPr txBox="1">
            <a:spLocks noGrp="1"/>
          </p:cNvSpPr>
          <p:nvPr>
            <p:ph type="subTitle" idx="3"/>
          </p:nvPr>
        </p:nvSpPr>
        <p:spPr>
          <a:xfrm>
            <a:off x="1143000" y="1733550"/>
            <a:ext cx="2316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home</a:t>
            </a:r>
            <a:endParaRPr dirty="0"/>
          </a:p>
        </p:txBody>
      </p:sp>
      <p:sp>
        <p:nvSpPr>
          <p:cNvPr id="678" name="Google Shape;678;p74"/>
          <p:cNvSpPr txBox="1">
            <a:spLocks noGrp="1"/>
          </p:cNvSpPr>
          <p:nvPr>
            <p:ph type="subTitle" idx="4"/>
          </p:nvPr>
        </p:nvSpPr>
        <p:spPr>
          <a:xfrm>
            <a:off x="1143000" y="2114550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L</a:t>
            </a:r>
            <a:r>
              <a:rPr lang="en" dirty="0" smtClean="0"/>
              <a:t>anding page</a:t>
            </a:r>
            <a:endParaRPr dirty="0"/>
          </a:p>
        </p:txBody>
      </p:sp>
      <p:sp>
        <p:nvSpPr>
          <p:cNvPr id="679" name="Google Shape;679;p74"/>
          <p:cNvSpPr txBox="1">
            <a:spLocks noGrp="1"/>
          </p:cNvSpPr>
          <p:nvPr>
            <p:ph type="subTitle" idx="5"/>
          </p:nvPr>
        </p:nvSpPr>
        <p:spPr>
          <a:xfrm>
            <a:off x="5410200" y="3409950"/>
            <a:ext cx="2316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login</a:t>
            </a:r>
            <a:endParaRPr dirty="0"/>
          </a:p>
        </p:txBody>
      </p:sp>
      <p:sp>
        <p:nvSpPr>
          <p:cNvPr id="680" name="Google Shape;680;p74"/>
          <p:cNvSpPr txBox="1">
            <a:spLocks noGrp="1"/>
          </p:cNvSpPr>
          <p:nvPr>
            <p:ph type="subTitle" idx="6"/>
          </p:nvPr>
        </p:nvSpPr>
        <p:spPr>
          <a:xfrm>
            <a:off x="5562600" y="3790950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form</a:t>
            </a:r>
            <a:endParaRPr dirty="0"/>
          </a:p>
        </p:txBody>
      </p:sp>
      <p:sp>
        <p:nvSpPr>
          <p:cNvPr id="683" name="Google Shape;683;p74"/>
          <p:cNvSpPr txBox="1">
            <a:spLocks noGrp="1"/>
          </p:cNvSpPr>
          <p:nvPr>
            <p:ph type="subTitle" idx="9"/>
          </p:nvPr>
        </p:nvSpPr>
        <p:spPr>
          <a:xfrm>
            <a:off x="1371600" y="3333750"/>
            <a:ext cx="2316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cart</a:t>
            </a:r>
            <a:endParaRPr dirty="0"/>
          </a:p>
        </p:txBody>
      </p:sp>
      <p:sp>
        <p:nvSpPr>
          <p:cNvPr id="684" name="Google Shape;684;p74"/>
          <p:cNvSpPr txBox="1">
            <a:spLocks noGrp="1"/>
          </p:cNvSpPr>
          <p:nvPr>
            <p:ph type="subTitle" idx="13"/>
          </p:nvPr>
        </p:nvSpPr>
        <p:spPr>
          <a:xfrm>
            <a:off x="1371600" y="3714750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Shopping cart</a:t>
            </a:r>
            <a:endParaRPr dirty="0"/>
          </a:p>
        </p:txBody>
      </p:sp>
      <p:grpSp>
        <p:nvGrpSpPr>
          <p:cNvPr id="48" name="Google Shape;6533;p121"/>
          <p:cNvGrpSpPr/>
          <p:nvPr/>
        </p:nvGrpSpPr>
        <p:grpSpPr>
          <a:xfrm>
            <a:off x="1676400" y="3333750"/>
            <a:ext cx="368157" cy="367290"/>
            <a:chOff x="-62154300" y="3743950"/>
            <a:chExt cx="318200" cy="317450"/>
          </a:xfrm>
        </p:grpSpPr>
        <p:sp>
          <p:nvSpPr>
            <p:cNvPr id="49" name="Google Shape;6534;p121"/>
            <p:cNvSpPr/>
            <p:nvPr/>
          </p:nvSpPr>
          <p:spPr>
            <a:xfrm>
              <a:off x="-61992850" y="3743950"/>
              <a:ext cx="63825" cy="69150"/>
            </a:xfrm>
            <a:custGeom>
              <a:avLst/>
              <a:gdLst/>
              <a:ahLst/>
              <a:cxnLst/>
              <a:rect l="l" t="t" r="r" b="b"/>
              <a:pathLst>
                <a:path w="2553" h="2766" extrusionOk="0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6535;p121"/>
            <p:cNvSpPr/>
            <p:nvPr/>
          </p:nvSpPr>
          <p:spPr>
            <a:xfrm>
              <a:off x="-62154300" y="3785700"/>
              <a:ext cx="318200" cy="275700"/>
            </a:xfrm>
            <a:custGeom>
              <a:avLst/>
              <a:gdLst/>
              <a:ahLst/>
              <a:cxnLst/>
              <a:rect l="l" t="t" r="r" b="b"/>
              <a:pathLst>
                <a:path w="12728" h="11028" extrusionOk="0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1" name="Google Shape;5759;p119"/>
          <p:cNvGrpSpPr/>
          <p:nvPr/>
        </p:nvGrpSpPr>
        <p:grpSpPr>
          <a:xfrm>
            <a:off x="1447800" y="1733550"/>
            <a:ext cx="343759" cy="339271"/>
            <a:chOff x="6232000" y="1435050"/>
            <a:chExt cx="488225" cy="481850"/>
          </a:xfrm>
        </p:grpSpPr>
        <p:sp>
          <p:nvSpPr>
            <p:cNvPr id="52" name="Google Shape;5760;p119"/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53" name="Google Shape;5761;p119"/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54" name="Google Shape;5762;p119"/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55" name="Google Shape;5763;p119"/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56" name="Google Shape;5764;p119"/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57" name="Google Shape;5967;p119"/>
          <p:cNvGrpSpPr/>
          <p:nvPr/>
        </p:nvGrpSpPr>
        <p:grpSpPr>
          <a:xfrm>
            <a:off x="5791200" y="3409950"/>
            <a:ext cx="275057" cy="339271"/>
            <a:chOff x="3330525" y="4399275"/>
            <a:chExt cx="390650" cy="481850"/>
          </a:xfrm>
        </p:grpSpPr>
        <p:sp>
          <p:nvSpPr>
            <p:cNvPr id="58" name="Google Shape;5968;p119"/>
            <p:cNvSpPr/>
            <p:nvPr/>
          </p:nvSpPr>
          <p:spPr>
            <a:xfrm>
              <a:off x="3543950" y="4648550"/>
              <a:ext cx="78450" cy="95775"/>
            </a:xfrm>
            <a:custGeom>
              <a:avLst/>
              <a:gdLst/>
              <a:ahLst/>
              <a:cxnLst/>
              <a:rect l="l" t="t" r="r" b="b"/>
              <a:pathLst>
                <a:path w="3138" h="3831" extrusionOk="0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59" name="Google Shape;5969;p119"/>
            <p:cNvSpPr/>
            <p:nvPr/>
          </p:nvSpPr>
          <p:spPr>
            <a:xfrm>
              <a:off x="3427250" y="4456050"/>
              <a:ext cx="197650" cy="197175"/>
            </a:xfrm>
            <a:custGeom>
              <a:avLst/>
              <a:gdLst/>
              <a:ahLst/>
              <a:cxnLst/>
              <a:rect l="l" t="t" r="r" b="b"/>
              <a:pathLst>
                <a:path w="7906" h="7887" extrusionOk="0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60" name="Google Shape;5970;p119"/>
            <p:cNvSpPr/>
            <p:nvPr/>
          </p:nvSpPr>
          <p:spPr>
            <a:xfrm>
              <a:off x="3428150" y="4399275"/>
              <a:ext cx="166925" cy="84725"/>
            </a:xfrm>
            <a:custGeom>
              <a:avLst/>
              <a:gdLst/>
              <a:ahLst/>
              <a:cxnLst/>
              <a:rect l="l" t="t" r="r" b="b"/>
              <a:pathLst>
                <a:path w="6677" h="3389" extrusionOk="0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61" name="Google Shape;5971;p119"/>
            <p:cNvSpPr/>
            <p:nvPr/>
          </p:nvSpPr>
          <p:spPr>
            <a:xfrm>
              <a:off x="3330525" y="4674000"/>
              <a:ext cx="181225" cy="207125"/>
            </a:xfrm>
            <a:custGeom>
              <a:avLst/>
              <a:gdLst/>
              <a:ahLst/>
              <a:cxnLst/>
              <a:rect l="l" t="t" r="r" b="b"/>
              <a:pathLst>
                <a:path w="7249" h="8285" extrusionOk="0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62" name="Google Shape;5972;p119"/>
            <p:cNvSpPr/>
            <p:nvPr/>
          </p:nvSpPr>
          <p:spPr>
            <a:xfrm>
              <a:off x="3540175" y="4674000"/>
              <a:ext cx="181000" cy="207100"/>
            </a:xfrm>
            <a:custGeom>
              <a:avLst/>
              <a:gdLst/>
              <a:ahLst/>
              <a:cxnLst/>
              <a:rect l="l" t="t" r="r" b="b"/>
              <a:pathLst>
                <a:path w="7240" h="8284" extrusionOk="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63" name="Google Shape;5973;p119"/>
            <p:cNvSpPr/>
            <p:nvPr/>
          </p:nvSpPr>
          <p:spPr>
            <a:xfrm>
              <a:off x="3429975" y="4648850"/>
              <a:ext cx="78225" cy="95400"/>
            </a:xfrm>
            <a:custGeom>
              <a:avLst/>
              <a:gdLst/>
              <a:ahLst/>
              <a:cxnLst/>
              <a:rect l="l" t="t" r="r" b="b"/>
              <a:pathLst>
                <a:path w="3129" h="3816" extrusionOk="0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64" name="Google Shape;5974;p119"/>
            <p:cNvSpPr/>
            <p:nvPr/>
          </p:nvSpPr>
          <p:spPr>
            <a:xfrm>
              <a:off x="3514200" y="4681000"/>
              <a:ext cx="23150" cy="17550"/>
            </a:xfrm>
            <a:custGeom>
              <a:avLst/>
              <a:gdLst/>
              <a:ahLst/>
              <a:cxnLst/>
              <a:rect l="l" t="t" r="r" b="b"/>
              <a:pathLst>
                <a:path w="926" h="702" extrusionOk="0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65" name="Google Shape;6224;p120"/>
          <p:cNvGrpSpPr/>
          <p:nvPr/>
        </p:nvGrpSpPr>
        <p:grpSpPr>
          <a:xfrm>
            <a:off x="5791200" y="1962150"/>
            <a:ext cx="289039" cy="352833"/>
            <a:chOff x="-24694925" y="3518700"/>
            <a:chExt cx="242625" cy="296175"/>
          </a:xfrm>
        </p:grpSpPr>
        <p:sp>
          <p:nvSpPr>
            <p:cNvPr id="66" name="Google Shape;6225;p120"/>
            <p:cNvSpPr/>
            <p:nvPr/>
          </p:nvSpPr>
          <p:spPr>
            <a:xfrm>
              <a:off x="-24694925" y="3572250"/>
              <a:ext cx="104000" cy="112650"/>
            </a:xfrm>
            <a:custGeom>
              <a:avLst/>
              <a:gdLst/>
              <a:ahLst/>
              <a:cxnLst/>
              <a:rect l="l" t="t" r="r" b="b"/>
              <a:pathLst>
                <a:path w="4160" h="4506" extrusionOk="0">
                  <a:moveTo>
                    <a:pt x="2080" y="1"/>
                  </a:moveTo>
                  <a:cubicBezTo>
                    <a:pt x="946" y="1"/>
                    <a:pt x="1" y="946"/>
                    <a:pt x="1" y="2080"/>
                  </a:cubicBezTo>
                  <a:lnTo>
                    <a:pt x="1" y="4506"/>
                  </a:lnTo>
                  <a:lnTo>
                    <a:pt x="4160" y="4506"/>
                  </a:lnTo>
                  <a:lnTo>
                    <a:pt x="4160" y="2080"/>
                  </a:lnTo>
                  <a:cubicBezTo>
                    <a:pt x="4160" y="946"/>
                    <a:pt x="3214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6226;p120"/>
            <p:cNvSpPr/>
            <p:nvPr/>
          </p:nvSpPr>
          <p:spPr>
            <a:xfrm>
              <a:off x="-24556300" y="3648650"/>
              <a:ext cx="104000" cy="113450"/>
            </a:xfrm>
            <a:custGeom>
              <a:avLst/>
              <a:gdLst/>
              <a:ahLst/>
              <a:cxnLst/>
              <a:rect l="l" t="t" r="r" b="b"/>
              <a:pathLst>
                <a:path w="4160" h="4538" extrusionOk="0">
                  <a:moveTo>
                    <a:pt x="1" y="1"/>
                  </a:moveTo>
                  <a:lnTo>
                    <a:pt x="1" y="2458"/>
                  </a:lnTo>
                  <a:cubicBezTo>
                    <a:pt x="1" y="3592"/>
                    <a:pt x="946" y="4537"/>
                    <a:pt x="2080" y="4537"/>
                  </a:cubicBezTo>
                  <a:cubicBezTo>
                    <a:pt x="3246" y="4537"/>
                    <a:pt x="4160" y="3592"/>
                    <a:pt x="4160" y="2458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6227;p120"/>
            <p:cNvSpPr/>
            <p:nvPr/>
          </p:nvSpPr>
          <p:spPr>
            <a:xfrm>
              <a:off x="-24694925" y="3702200"/>
              <a:ext cx="104000" cy="112675"/>
            </a:xfrm>
            <a:custGeom>
              <a:avLst/>
              <a:gdLst/>
              <a:ahLst/>
              <a:cxnLst/>
              <a:rect l="l" t="t" r="r" b="b"/>
              <a:pathLst>
                <a:path w="4160" h="4507" extrusionOk="0">
                  <a:moveTo>
                    <a:pt x="1734" y="694"/>
                  </a:moveTo>
                  <a:cubicBezTo>
                    <a:pt x="1923" y="694"/>
                    <a:pt x="2080" y="852"/>
                    <a:pt x="2080" y="1041"/>
                  </a:cubicBezTo>
                  <a:lnTo>
                    <a:pt x="2080" y="2427"/>
                  </a:lnTo>
                  <a:cubicBezTo>
                    <a:pt x="2269" y="2427"/>
                    <a:pt x="2427" y="2584"/>
                    <a:pt x="2427" y="2773"/>
                  </a:cubicBezTo>
                  <a:cubicBezTo>
                    <a:pt x="2427" y="2962"/>
                    <a:pt x="2269" y="3120"/>
                    <a:pt x="2080" y="3120"/>
                  </a:cubicBezTo>
                  <a:cubicBezTo>
                    <a:pt x="1702" y="3120"/>
                    <a:pt x="1356" y="2805"/>
                    <a:pt x="1356" y="2427"/>
                  </a:cubicBezTo>
                  <a:lnTo>
                    <a:pt x="1356" y="1041"/>
                  </a:lnTo>
                  <a:cubicBezTo>
                    <a:pt x="1356" y="852"/>
                    <a:pt x="1513" y="694"/>
                    <a:pt x="1734" y="694"/>
                  </a:cubicBezTo>
                  <a:close/>
                  <a:moveTo>
                    <a:pt x="1" y="1"/>
                  </a:moveTo>
                  <a:lnTo>
                    <a:pt x="1" y="2427"/>
                  </a:lnTo>
                  <a:cubicBezTo>
                    <a:pt x="1" y="3561"/>
                    <a:pt x="946" y="4506"/>
                    <a:pt x="2080" y="4506"/>
                  </a:cubicBezTo>
                  <a:cubicBezTo>
                    <a:pt x="3214" y="4506"/>
                    <a:pt x="4160" y="3561"/>
                    <a:pt x="4160" y="2427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6228;p120"/>
            <p:cNvSpPr/>
            <p:nvPr/>
          </p:nvSpPr>
          <p:spPr>
            <a:xfrm>
              <a:off x="-24556300" y="3518700"/>
              <a:ext cx="104000" cy="113425"/>
            </a:xfrm>
            <a:custGeom>
              <a:avLst/>
              <a:gdLst/>
              <a:ahLst/>
              <a:cxnLst/>
              <a:rect l="l" t="t" r="r" b="b"/>
              <a:pathLst>
                <a:path w="4160" h="4537" extrusionOk="0">
                  <a:moveTo>
                    <a:pt x="2049" y="1387"/>
                  </a:moveTo>
                  <a:cubicBezTo>
                    <a:pt x="2427" y="1387"/>
                    <a:pt x="2742" y="1702"/>
                    <a:pt x="2742" y="2080"/>
                  </a:cubicBezTo>
                  <a:lnTo>
                    <a:pt x="2742" y="3466"/>
                  </a:lnTo>
                  <a:cubicBezTo>
                    <a:pt x="2742" y="3655"/>
                    <a:pt x="2584" y="3812"/>
                    <a:pt x="2395" y="3812"/>
                  </a:cubicBezTo>
                  <a:cubicBezTo>
                    <a:pt x="2206" y="3812"/>
                    <a:pt x="2049" y="3655"/>
                    <a:pt x="2049" y="3466"/>
                  </a:cubicBezTo>
                  <a:lnTo>
                    <a:pt x="2049" y="2080"/>
                  </a:lnTo>
                  <a:cubicBezTo>
                    <a:pt x="1860" y="2080"/>
                    <a:pt x="1702" y="1922"/>
                    <a:pt x="1702" y="1733"/>
                  </a:cubicBezTo>
                  <a:cubicBezTo>
                    <a:pt x="1702" y="1544"/>
                    <a:pt x="1860" y="1387"/>
                    <a:pt x="2049" y="1387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lnTo>
                    <a:pt x="1" y="4537"/>
                  </a:lnTo>
                  <a:lnTo>
                    <a:pt x="4160" y="4537"/>
                  </a:lnTo>
                  <a:lnTo>
                    <a:pt x="4160" y="2080"/>
                  </a:lnTo>
                  <a:cubicBezTo>
                    <a:pt x="4160" y="945"/>
                    <a:pt x="321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8"/>
          <p:cNvSpPr txBox="1">
            <a:spLocks noGrp="1"/>
          </p:cNvSpPr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code</a:t>
            </a:r>
            <a:endParaRPr dirty="0"/>
          </a:p>
        </p:txBody>
      </p:sp>
      <p:sp>
        <p:nvSpPr>
          <p:cNvPr id="433" name="Google Shape;433;p58"/>
          <p:cNvSpPr txBox="1">
            <a:spLocks noGrp="1"/>
          </p:cNvSpPr>
          <p:nvPr>
            <p:ph type="title" idx="2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 dirty="0"/>
          </a:p>
        </p:txBody>
      </p:sp>
      <p:sp>
        <p:nvSpPr>
          <p:cNvPr id="434" name="Google Shape;434;p58"/>
          <p:cNvSpPr txBox="1">
            <a:spLocks noGrp="1"/>
          </p:cNvSpPr>
          <p:nvPr>
            <p:ph type="subTitle" idx="1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Image 5" descr="bigb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038350"/>
            <a:ext cx="3581400" cy="18359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8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L</a:t>
            </a:r>
            <a:r>
              <a:rPr lang="en" dirty="0" smtClean="0"/>
              <a:t>anguages used:</a:t>
            </a:r>
            <a:endParaRPr dirty="0"/>
          </a:p>
        </p:txBody>
      </p:sp>
      <p:sp>
        <p:nvSpPr>
          <p:cNvPr id="773" name="Google Shape;773;p80"/>
          <p:cNvSpPr txBox="1">
            <a:spLocks noGrp="1"/>
          </p:cNvSpPr>
          <p:nvPr>
            <p:ph type="subTitle" idx="1"/>
          </p:nvPr>
        </p:nvSpPr>
        <p:spPr>
          <a:xfrm>
            <a:off x="4876800" y="1733550"/>
            <a:ext cx="2316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</a:t>
            </a:r>
            <a:r>
              <a:rPr lang="en" dirty="0" smtClean="0"/>
              <a:t>ss 3</a:t>
            </a:r>
            <a:endParaRPr dirty="0"/>
          </a:p>
        </p:txBody>
      </p:sp>
      <p:sp>
        <p:nvSpPr>
          <p:cNvPr id="774" name="Google Shape;774;p80"/>
          <p:cNvSpPr txBox="1">
            <a:spLocks noGrp="1"/>
          </p:cNvSpPr>
          <p:nvPr>
            <p:ph type="subTitle" idx="2"/>
          </p:nvPr>
        </p:nvSpPr>
        <p:spPr>
          <a:xfrm>
            <a:off x="4953000" y="2114550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 smtClean="0"/>
              <a:t>*style and layout web pages.</a:t>
            </a:r>
            <a:endParaRPr dirty="0"/>
          </a:p>
        </p:txBody>
      </p:sp>
      <p:sp>
        <p:nvSpPr>
          <p:cNvPr id="775" name="Google Shape;775;p80"/>
          <p:cNvSpPr txBox="1">
            <a:spLocks noGrp="1"/>
          </p:cNvSpPr>
          <p:nvPr>
            <p:ph type="subTitle" idx="3"/>
          </p:nvPr>
        </p:nvSpPr>
        <p:spPr>
          <a:xfrm>
            <a:off x="1371600" y="1809750"/>
            <a:ext cx="2316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H</a:t>
            </a:r>
            <a:r>
              <a:rPr lang="en" dirty="0" smtClean="0"/>
              <a:t>tml 5</a:t>
            </a:r>
            <a:endParaRPr dirty="0"/>
          </a:p>
        </p:txBody>
      </p:sp>
      <p:sp>
        <p:nvSpPr>
          <p:cNvPr id="776" name="Google Shape;776;p80"/>
          <p:cNvSpPr txBox="1">
            <a:spLocks noGrp="1"/>
          </p:cNvSpPr>
          <p:nvPr>
            <p:ph type="subTitle" idx="4"/>
          </p:nvPr>
        </p:nvSpPr>
        <p:spPr>
          <a:xfrm>
            <a:off x="1524000" y="2190750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 smtClean="0"/>
              <a:t>*Structuring web page.</a:t>
            </a:r>
            <a:endParaRPr dirty="0"/>
          </a:p>
        </p:txBody>
      </p:sp>
      <p:sp>
        <p:nvSpPr>
          <p:cNvPr id="777" name="Google Shape;777;p80"/>
          <p:cNvSpPr txBox="1">
            <a:spLocks noGrp="1"/>
          </p:cNvSpPr>
          <p:nvPr>
            <p:ph type="subTitle" idx="5"/>
          </p:nvPr>
        </p:nvSpPr>
        <p:spPr>
          <a:xfrm>
            <a:off x="4648200" y="3105150"/>
            <a:ext cx="2316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js</a:t>
            </a:r>
            <a:endParaRPr dirty="0"/>
          </a:p>
        </p:txBody>
      </p:sp>
      <p:sp>
        <p:nvSpPr>
          <p:cNvPr id="778" name="Google Shape;778;p80"/>
          <p:cNvSpPr txBox="1">
            <a:spLocks noGrp="1"/>
          </p:cNvSpPr>
          <p:nvPr>
            <p:ph type="subTitle" idx="6"/>
          </p:nvPr>
        </p:nvSpPr>
        <p:spPr>
          <a:xfrm>
            <a:off x="4953000" y="3486150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smtClean="0"/>
              <a:t>*Adding interactive behavior to some elements.</a:t>
            </a:r>
            <a:endParaRPr dirty="0"/>
          </a:p>
        </p:txBody>
      </p:sp>
      <p:sp>
        <p:nvSpPr>
          <p:cNvPr id="779" name="Google Shape;779;p80"/>
          <p:cNvSpPr txBox="1">
            <a:spLocks noGrp="1"/>
          </p:cNvSpPr>
          <p:nvPr>
            <p:ph type="subTitle" idx="7"/>
          </p:nvPr>
        </p:nvSpPr>
        <p:spPr>
          <a:xfrm>
            <a:off x="1143000" y="2952750"/>
            <a:ext cx="2316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B</a:t>
            </a:r>
            <a:r>
              <a:rPr lang="en" dirty="0" smtClean="0"/>
              <a:t>ootstrap 5</a:t>
            </a:r>
            <a:endParaRPr dirty="0"/>
          </a:p>
        </p:txBody>
      </p:sp>
      <p:sp>
        <p:nvSpPr>
          <p:cNvPr id="780" name="Google Shape;780;p80"/>
          <p:cNvSpPr txBox="1">
            <a:spLocks noGrp="1"/>
          </p:cNvSpPr>
          <p:nvPr>
            <p:ph type="subTitle" idx="8"/>
          </p:nvPr>
        </p:nvSpPr>
        <p:spPr>
          <a:xfrm>
            <a:off x="1447800" y="3562350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fr-FR" dirty="0" smtClean="0"/>
              <a:t>*a Framework to makes responsive web design 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4"/>
          <p:cNvSpPr txBox="1">
            <a:spLocks noGrp="1"/>
          </p:cNvSpPr>
          <p:nvPr>
            <p:ph type="title"/>
          </p:nvPr>
        </p:nvSpPr>
        <p:spPr>
          <a:xfrm>
            <a:off x="2133600" y="666750"/>
            <a:ext cx="3123000" cy="20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03</a:t>
            </a:r>
            <a:br>
              <a:rPr lang="fr-FR" dirty="0" smtClean="0"/>
            </a:br>
            <a:r>
              <a:rPr lang="fr-FR" dirty="0" smtClean="0"/>
              <a:t>the web site </a:t>
            </a:r>
            <a:endParaRPr dirty="0"/>
          </a:p>
        </p:txBody>
      </p:sp>
      <p:sp>
        <p:nvSpPr>
          <p:cNvPr id="529" name="Google Shape;529;p64"/>
          <p:cNvSpPr txBox="1">
            <a:spLocks noGrp="1"/>
          </p:cNvSpPr>
          <p:nvPr>
            <p:ph type="subTitle" idx="1"/>
          </p:nvPr>
        </p:nvSpPr>
        <p:spPr>
          <a:xfrm>
            <a:off x="1981200" y="2266950"/>
            <a:ext cx="30135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fr-FR" dirty="0" smtClean="0"/>
              <a:t>Screen shots</a:t>
            </a:r>
            <a:endParaRPr dirty="0"/>
          </a:p>
        </p:txBody>
      </p:sp>
      <p:pic>
        <p:nvPicPr>
          <p:cNvPr id="5" name="Image 4" descr="bon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733550"/>
            <a:ext cx="2819401" cy="2286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 5" descr="Web capture_16-12-2022_171010_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590550"/>
            <a:ext cx="1604863" cy="3867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inimalist Business Slides by Slidesgo">
  <a:themeElements>
    <a:clrScheme name="Simple Light">
      <a:dk1>
        <a:srgbClr val="000000"/>
      </a:dk1>
      <a:lt1>
        <a:srgbClr val="E3F1E2"/>
      </a:lt1>
      <a:dk2>
        <a:srgbClr val="000000"/>
      </a:dk2>
      <a:lt2>
        <a:srgbClr val="E3F1E2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231</Words>
  <Application>Microsoft Office PowerPoint</Application>
  <PresentationFormat>Affichage à l'écran (16:9)</PresentationFormat>
  <Paragraphs>66</Paragraphs>
  <Slides>25</Slides>
  <Notes>25</Notes>
  <HiddenSlides>0</HiddenSlides>
  <MMClips>1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3" baseType="lpstr">
      <vt:lpstr>Arial</vt:lpstr>
      <vt:lpstr>Vidaloka</vt:lpstr>
      <vt:lpstr>Montserrat</vt:lpstr>
      <vt:lpstr>Josefin Sans</vt:lpstr>
      <vt:lpstr>Crimson Text</vt:lpstr>
      <vt:lpstr>Merriweather Light</vt:lpstr>
      <vt:lpstr>Open Sans SemiBold</vt:lpstr>
      <vt:lpstr>Minimalist Business Slides by Slidesgo</vt:lpstr>
      <vt:lpstr>Kiwi website</vt:lpstr>
      <vt:lpstr>Table of contents</vt:lpstr>
      <vt:lpstr>Introduction</vt:lpstr>
      <vt:lpstr>—denis waitly</vt:lpstr>
      <vt:lpstr>kiwi!</vt:lpstr>
      <vt:lpstr>Kiwi pages</vt:lpstr>
      <vt:lpstr>code</vt:lpstr>
      <vt:lpstr>Languages used:</vt:lpstr>
      <vt:lpstr>03 the web site </vt:lpstr>
      <vt:lpstr>Diapositive 10</vt:lpstr>
      <vt:lpstr>Diapositive 11</vt:lpstr>
      <vt:lpstr>Diapositive 12</vt:lpstr>
      <vt:lpstr>Diapositive 13</vt:lpstr>
      <vt:lpstr>Diapositive 14</vt:lpstr>
      <vt:lpstr>Diapositive 15</vt:lpstr>
      <vt:lpstr>Diapositive 16</vt:lpstr>
      <vt:lpstr>Diapositive 17</vt:lpstr>
      <vt:lpstr>Diapositive 18</vt:lpstr>
      <vt:lpstr>Diapositive 19</vt:lpstr>
      <vt:lpstr>Diapositive 20</vt:lpstr>
      <vt:lpstr>Desktop software</vt:lpstr>
      <vt:lpstr>Tablet app</vt:lpstr>
      <vt:lpstr>04  conclusion </vt:lpstr>
      <vt:lpstr>resourses</vt:lpstr>
      <vt:lpstr>Diapositive 25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Kiwi website</dc:title>
  <cp:lastModifiedBy>hp</cp:lastModifiedBy>
  <cp:revision>3</cp:revision>
  <dcterms:modified xsi:type="dcterms:W3CDTF">2023-04-15T20:28:05Z</dcterms:modified>
</cp:coreProperties>
</file>